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Default Extension="vml" ContentType="application/vnd.openxmlformats-officedocument.vmlDrawing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55"/>
  </p:notesMasterIdLst>
  <p:handoutMasterIdLst>
    <p:handoutMasterId r:id="rId56"/>
  </p:handoutMasterIdLst>
  <p:sldIdLst>
    <p:sldId id="299" r:id="rId2"/>
    <p:sldId id="627" r:id="rId3"/>
    <p:sldId id="652" r:id="rId4"/>
    <p:sldId id="654" r:id="rId5"/>
    <p:sldId id="653" r:id="rId6"/>
    <p:sldId id="655" r:id="rId7"/>
    <p:sldId id="672" r:id="rId8"/>
    <p:sldId id="671" r:id="rId9"/>
    <p:sldId id="640" r:id="rId10"/>
    <p:sldId id="642" r:id="rId11"/>
    <p:sldId id="668" r:id="rId12"/>
    <p:sldId id="636" r:id="rId13"/>
    <p:sldId id="637" r:id="rId14"/>
    <p:sldId id="648" r:id="rId15"/>
    <p:sldId id="647" r:id="rId16"/>
    <p:sldId id="590" r:id="rId17"/>
    <p:sldId id="538" r:id="rId18"/>
    <p:sldId id="613" r:id="rId19"/>
    <p:sldId id="611" r:id="rId20"/>
    <p:sldId id="614" r:id="rId21"/>
    <p:sldId id="670" r:id="rId22"/>
    <p:sldId id="615" r:id="rId23"/>
    <p:sldId id="603" r:id="rId24"/>
    <p:sldId id="605" r:id="rId25"/>
    <p:sldId id="568" r:id="rId26"/>
    <p:sldId id="660" r:id="rId27"/>
    <p:sldId id="598" r:id="rId28"/>
    <p:sldId id="599" r:id="rId29"/>
    <p:sldId id="586" r:id="rId30"/>
    <p:sldId id="659" r:id="rId31"/>
    <p:sldId id="584" r:id="rId32"/>
    <p:sldId id="656" r:id="rId33"/>
    <p:sldId id="591" r:id="rId34"/>
    <p:sldId id="601" r:id="rId35"/>
    <p:sldId id="544" r:id="rId36"/>
    <p:sldId id="557" r:id="rId37"/>
    <p:sldId id="565" r:id="rId38"/>
    <p:sldId id="561" r:id="rId39"/>
    <p:sldId id="563" r:id="rId40"/>
    <p:sldId id="589" r:id="rId41"/>
    <p:sldId id="610" r:id="rId42"/>
    <p:sldId id="609" r:id="rId43"/>
    <p:sldId id="657" r:id="rId44"/>
    <p:sldId id="634" r:id="rId45"/>
    <p:sldId id="658" r:id="rId46"/>
    <p:sldId id="666" r:id="rId47"/>
    <p:sldId id="662" r:id="rId48"/>
    <p:sldId id="664" r:id="rId49"/>
    <p:sldId id="665" r:id="rId50"/>
    <p:sldId id="667" r:id="rId51"/>
    <p:sldId id="535" r:id="rId52"/>
    <p:sldId id="625" r:id="rId53"/>
    <p:sldId id="626" r:id="rId54"/>
  </p:sldIdLst>
  <p:sldSz cx="9144000" cy="6858000" type="screen4x3"/>
  <p:notesSz cx="6997700" cy="92837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rgbClr val="FF0000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rgbClr val="FF0000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rgbClr val="FF0000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rgbClr val="FF0000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rgbClr val="FF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rgbClr val="FF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rgbClr val="FF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rgbClr val="FF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rgbClr val="FF0000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B2B2B2"/>
    <a:srgbClr val="FF0000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468" autoAdjust="0"/>
    <p:restoredTop sz="94683" autoAdjust="0"/>
  </p:normalViewPr>
  <p:slideViewPr>
    <p:cSldViewPr>
      <p:cViewPr varScale="1">
        <p:scale>
          <a:sx n="67" d="100"/>
          <a:sy n="67" d="100"/>
        </p:scale>
        <p:origin x="-108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782" y="-72"/>
      </p:cViewPr>
      <p:guideLst>
        <p:guide orient="horz" pos="2925"/>
        <p:guide pos="22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C703D9-9CAF-44DC-9A21-6D2F17A421AA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9ED4CEFA-F940-4319-9690-CD518FA06515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1930s-1940s</a:t>
          </a:r>
          <a:endParaRPr lang="en-US" dirty="0"/>
        </a:p>
      </dgm:t>
    </dgm:pt>
    <dgm:pt modelId="{ED241AAE-2F24-4886-AC9B-DBF683760848}" type="parTrans" cxnId="{123FFEF1-87F6-4C8A-88AE-0022B4DCBE0E}">
      <dgm:prSet/>
      <dgm:spPr/>
      <dgm:t>
        <a:bodyPr/>
        <a:lstStyle/>
        <a:p>
          <a:endParaRPr lang="en-US"/>
        </a:p>
      </dgm:t>
    </dgm:pt>
    <dgm:pt modelId="{46BD9ECB-B9B7-4A73-A90D-99AA7BEFAD2B}" type="sibTrans" cxnId="{123FFEF1-87F6-4C8A-88AE-0022B4DCBE0E}">
      <dgm:prSet/>
      <dgm:spPr/>
      <dgm:t>
        <a:bodyPr/>
        <a:lstStyle/>
        <a:p>
          <a:endParaRPr lang="en-US"/>
        </a:p>
      </dgm:t>
    </dgm:pt>
    <dgm:pt modelId="{4A7BD8C3-CC91-4520-A483-61C2AE7E773D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1990s - 2000s</a:t>
          </a:r>
          <a:endParaRPr lang="en-US" dirty="0"/>
        </a:p>
      </dgm:t>
    </dgm:pt>
    <dgm:pt modelId="{E5EB9C30-836E-4184-85B9-C31780C7D5B0}" type="parTrans" cxnId="{12D0DCA8-D105-4D47-B2E0-7FCB8A2FE81B}">
      <dgm:prSet/>
      <dgm:spPr/>
      <dgm:t>
        <a:bodyPr/>
        <a:lstStyle/>
        <a:p>
          <a:endParaRPr lang="en-US"/>
        </a:p>
      </dgm:t>
    </dgm:pt>
    <dgm:pt modelId="{DE1B5775-5D79-4AB0-9C24-93000C6DEDEE}" type="sibTrans" cxnId="{12D0DCA8-D105-4D47-B2E0-7FCB8A2FE81B}">
      <dgm:prSet/>
      <dgm:spPr/>
      <dgm:t>
        <a:bodyPr/>
        <a:lstStyle/>
        <a:p>
          <a:endParaRPr lang="en-US"/>
        </a:p>
      </dgm:t>
    </dgm:pt>
    <dgm:pt modelId="{C0BEA525-ECC6-4AB5-A8BB-889DC3E97D35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Present</a:t>
          </a:r>
          <a:endParaRPr lang="en-US" dirty="0"/>
        </a:p>
      </dgm:t>
    </dgm:pt>
    <dgm:pt modelId="{ABC5C1FE-9AA8-46B1-A10E-B032246142A9}" type="parTrans" cxnId="{BF089754-1FB8-478D-BA2D-AD9948AFE43B}">
      <dgm:prSet/>
      <dgm:spPr/>
      <dgm:t>
        <a:bodyPr/>
        <a:lstStyle/>
        <a:p>
          <a:endParaRPr lang="en-US"/>
        </a:p>
      </dgm:t>
    </dgm:pt>
    <dgm:pt modelId="{B88DDC16-6F0E-4C2C-80C6-3616B2586916}" type="sibTrans" cxnId="{BF089754-1FB8-478D-BA2D-AD9948AFE43B}">
      <dgm:prSet/>
      <dgm:spPr/>
      <dgm:t>
        <a:bodyPr/>
        <a:lstStyle/>
        <a:p>
          <a:endParaRPr lang="en-US"/>
        </a:p>
      </dgm:t>
    </dgm:pt>
    <dgm:pt modelId="{2A533718-552B-4DF2-A0CC-49C0DEDA2182}">
      <dgm:prSet phldrT="[Text]"/>
      <dgm:spPr/>
      <dgm:t>
        <a:bodyPr/>
        <a:lstStyle/>
        <a:p>
          <a:r>
            <a:rPr lang="en-US" dirty="0" smtClean="0"/>
            <a:t>1950-1980s</a:t>
          </a:r>
          <a:endParaRPr lang="en-US" dirty="0"/>
        </a:p>
      </dgm:t>
    </dgm:pt>
    <dgm:pt modelId="{B0847144-29F6-44AC-A8AD-B76F5EB9B357}" type="sibTrans" cxnId="{7817DE65-84C6-468A-87DE-C681D52B3E38}">
      <dgm:prSet/>
      <dgm:spPr/>
      <dgm:t>
        <a:bodyPr/>
        <a:lstStyle/>
        <a:p>
          <a:endParaRPr lang="en-US"/>
        </a:p>
      </dgm:t>
    </dgm:pt>
    <dgm:pt modelId="{8089F907-5A1C-4609-9A51-FE5FCAC4E67E}" type="parTrans" cxnId="{7817DE65-84C6-468A-87DE-C681D52B3E38}">
      <dgm:prSet/>
      <dgm:spPr/>
      <dgm:t>
        <a:bodyPr/>
        <a:lstStyle/>
        <a:p>
          <a:endParaRPr lang="en-US"/>
        </a:p>
      </dgm:t>
    </dgm:pt>
    <dgm:pt modelId="{EF9E0D3E-2D2B-4A49-880C-ED72F0842E54}" type="pres">
      <dgm:prSet presAssocID="{80C703D9-9CAF-44DC-9A21-6D2F17A421AA}" presName="Name0" presStyleCnt="0">
        <dgm:presLayoutVars>
          <dgm:dir/>
          <dgm:resizeHandles val="exact"/>
        </dgm:presLayoutVars>
      </dgm:prSet>
      <dgm:spPr/>
    </dgm:pt>
    <dgm:pt modelId="{4B8BBDD9-8ED1-4F47-845A-CBF1AAD8CA64}" type="pres">
      <dgm:prSet presAssocID="{9ED4CEFA-F940-4319-9690-CD518FA06515}" presName="parTxOnly" presStyleLbl="node1" presStyleIdx="0" presStyleCnt="4" custScaleX="1947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AF4668-D350-48F9-B72B-FF54288AC17B}" type="pres">
      <dgm:prSet presAssocID="{46BD9ECB-B9B7-4A73-A90D-99AA7BEFAD2B}" presName="parSpace" presStyleCnt="0"/>
      <dgm:spPr/>
    </dgm:pt>
    <dgm:pt modelId="{EE2FE6BE-CE67-43B6-9BA8-3AF58E37F537}" type="pres">
      <dgm:prSet presAssocID="{2A533718-552B-4DF2-A0CC-49C0DEDA2182}" presName="parTxOnly" presStyleLbl="node1" presStyleIdx="1" presStyleCnt="4" custScaleX="2500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F9E9F0-BD49-4C0A-AD15-1C3C3978880E}" type="pres">
      <dgm:prSet presAssocID="{B0847144-29F6-44AC-A8AD-B76F5EB9B357}" presName="parSpace" presStyleCnt="0"/>
      <dgm:spPr/>
    </dgm:pt>
    <dgm:pt modelId="{3DCE4D3B-D76E-458E-93F8-76B44EECD035}" type="pres">
      <dgm:prSet presAssocID="{4A7BD8C3-CC91-4520-A483-61C2AE7E773D}" presName="parTxOnly" presStyleLbl="node1" presStyleIdx="2" presStyleCnt="4" custScaleX="1986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FD02F2-0882-432D-BAE5-5C4B48608652}" type="pres">
      <dgm:prSet presAssocID="{DE1B5775-5D79-4AB0-9C24-93000C6DEDEE}" presName="parSpace" presStyleCnt="0"/>
      <dgm:spPr/>
    </dgm:pt>
    <dgm:pt modelId="{7EA035AD-C009-4F62-B369-F2C7909D7106}" type="pres">
      <dgm:prSet presAssocID="{C0BEA525-ECC6-4AB5-A8BB-889DC3E97D35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27D367C-0800-441C-8E6C-22BFDEB8ACC8}" type="presOf" srcId="{9ED4CEFA-F940-4319-9690-CD518FA06515}" destId="{4B8BBDD9-8ED1-4F47-845A-CBF1AAD8CA64}" srcOrd="0" destOrd="0" presId="urn:microsoft.com/office/officeart/2005/8/layout/hChevron3"/>
    <dgm:cxn modelId="{7817DE65-84C6-468A-87DE-C681D52B3E38}" srcId="{80C703D9-9CAF-44DC-9A21-6D2F17A421AA}" destId="{2A533718-552B-4DF2-A0CC-49C0DEDA2182}" srcOrd="1" destOrd="0" parTransId="{8089F907-5A1C-4609-9A51-FE5FCAC4E67E}" sibTransId="{B0847144-29F6-44AC-A8AD-B76F5EB9B357}"/>
    <dgm:cxn modelId="{123FFEF1-87F6-4C8A-88AE-0022B4DCBE0E}" srcId="{80C703D9-9CAF-44DC-9A21-6D2F17A421AA}" destId="{9ED4CEFA-F940-4319-9690-CD518FA06515}" srcOrd="0" destOrd="0" parTransId="{ED241AAE-2F24-4886-AC9B-DBF683760848}" sibTransId="{46BD9ECB-B9B7-4A73-A90D-99AA7BEFAD2B}"/>
    <dgm:cxn modelId="{38E46129-F0E9-469C-88F5-2F864462C6D9}" type="presOf" srcId="{C0BEA525-ECC6-4AB5-A8BB-889DC3E97D35}" destId="{7EA035AD-C009-4F62-B369-F2C7909D7106}" srcOrd="0" destOrd="0" presId="urn:microsoft.com/office/officeart/2005/8/layout/hChevron3"/>
    <dgm:cxn modelId="{12D0DCA8-D105-4D47-B2E0-7FCB8A2FE81B}" srcId="{80C703D9-9CAF-44DC-9A21-6D2F17A421AA}" destId="{4A7BD8C3-CC91-4520-A483-61C2AE7E773D}" srcOrd="2" destOrd="0" parTransId="{E5EB9C30-836E-4184-85B9-C31780C7D5B0}" sibTransId="{DE1B5775-5D79-4AB0-9C24-93000C6DEDEE}"/>
    <dgm:cxn modelId="{8C44A96B-2311-4A5F-B70D-3125880F631A}" type="presOf" srcId="{80C703D9-9CAF-44DC-9A21-6D2F17A421AA}" destId="{EF9E0D3E-2D2B-4A49-880C-ED72F0842E54}" srcOrd="0" destOrd="0" presId="urn:microsoft.com/office/officeart/2005/8/layout/hChevron3"/>
    <dgm:cxn modelId="{9618A669-C326-4F5C-94B2-BA20A7876BAC}" type="presOf" srcId="{2A533718-552B-4DF2-A0CC-49C0DEDA2182}" destId="{EE2FE6BE-CE67-43B6-9BA8-3AF58E37F537}" srcOrd="0" destOrd="0" presId="urn:microsoft.com/office/officeart/2005/8/layout/hChevron3"/>
    <dgm:cxn modelId="{BF089754-1FB8-478D-BA2D-AD9948AFE43B}" srcId="{80C703D9-9CAF-44DC-9A21-6D2F17A421AA}" destId="{C0BEA525-ECC6-4AB5-A8BB-889DC3E97D35}" srcOrd="3" destOrd="0" parTransId="{ABC5C1FE-9AA8-46B1-A10E-B032246142A9}" sibTransId="{B88DDC16-6F0E-4C2C-80C6-3616B2586916}"/>
    <dgm:cxn modelId="{2AEF5751-C485-417D-8A0A-94FB459BA73C}" type="presOf" srcId="{4A7BD8C3-CC91-4520-A483-61C2AE7E773D}" destId="{3DCE4D3B-D76E-458E-93F8-76B44EECD035}" srcOrd="0" destOrd="0" presId="urn:microsoft.com/office/officeart/2005/8/layout/hChevron3"/>
    <dgm:cxn modelId="{1A94F5E5-418D-4EF4-86B0-75D8CC4A72E3}" type="presParOf" srcId="{EF9E0D3E-2D2B-4A49-880C-ED72F0842E54}" destId="{4B8BBDD9-8ED1-4F47-845A-CBF1AAD8CA64}" srcOrd="0" destOrd="0" presId="urn:microsoft.com/office/officeart/2005/8/layout/hChevron3"/>
    <dgm:cxn modelId="{B9599CAD-932F-4DF0-9BF6-A6B106141D8C}" type="presParOf" srcId="{EF9E0D3E-2D2B-4A49-880C-ED72F0842E54}" destId="{D2AF4668-D350-48F9-B72B-FF54288AC17B}" srcOrd="1" destOrd="0" presId="urn:microsoft.com/office/officeart/2005/8/layout/hChevron3"/>
    <dgm:cxn modelId="{0EA48284-23D1-413E-A10A-F36BA5A20663}" type="presParOf" srcId="{EF9E0D3E-2D2B-4A49-880C-ED72F0842E54}" destId="{EE2FE6BE-CE67-43B6-9BA8-3AF58E37F537}" srcOrd="2" destOrd="0" presId="urn:microsoft.com/office/officeart/2005/8/layout/hChevron3"/>
    <dgm:cxn modelId="{1FF25684-5614-4D63-9939-1F9810C5395A}" type="presParOf" srcId="{EF9E0D3E-2D2B-4A49-880C-ED72F0842E54}" destId="{9AF9E9F0-BD49-4C0A-AD15-1C3C3978880E}" srcOrd="3" destOrd="0" presId="urn:microsoft.com/office/officeart/2005/8/layout/hChevron3"/>
    <dgm:cxn modelId="{083D845F-B8CF-494A-B46D-DC2DD4A32D43}" type="presParOf" srcId="{EF9E0D3E-2D2B-4A49-880C-ED72F0842E54}" destId="{3DCE4D3B-D76E-458E-93F8-76B44EECD035}" srcOrd="4" destOrd="0" presId="urn:microsoft.com/office/officeart/2005/8/layout/hChevron3"/>
    <dgm:cxn modelId="{591C5F01-AD09-4A5D-8FCA-CAA27089C97E}" type="presParOf" srcId="{EF9E0D3E-2D2B-4A49-880C-ED72F0842E54}" destId="{B1FD02F2-0882-432D-BAE5-5C4B48608652}" srcOrd="5" destOrd="0" presId="urn:microsoft.com/office/officeart/2005/8/layout/hChevron3"/>
    <dgm:cxn modelId="{BA9EC344-6BD1-4D3D-91B4-DF9296976E8D}" type="presParOf" srcId="{EF9E0D3E-2D2B-4A49-880C-ED72F0842E54}" destId="{7EA035AD-C009-4F62-B369-F2C7909D7106}" srcOrd="6" destOrd="0" presId="urn:microsoft.com/office/officeart/2005/8/layout/hChevron3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1C91A47-6B0E-411B-B028-8789CC0142D9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B49083D-9A1D-4FCC-832C-FC8EE927409E}">
      <dgm:prSet phldrT="[Text]"/>
      <dgm:spPr/>
      <dgm:t>
        <a:bodyPr/>
        <a:lstStyle/>
        <a:p>
          <a:r>
            <a:rPr lang="en-US" dirty="0" smtClean="0"/>
            <a:t>Essays</a:t>
          </a:r>
          <a:endParaRPr lang="en-US" dirty="0"/>
        </a:p>
      </dgm:t>
    </dgm:pt>
    <dgm:pt modelId="{7B05E9FF-5D7B-43F2-978D-F845245648D7}" type="parTrans" cxnId="{51D6084E-460D-4C49-9DA8-A702B441CFE9}">
      <dgm:prSet/>
      <dgm:spPr/>
      <dgm:t>
        <a:bodyPr/>
        <a:lstStyle/>
        <a:p>
          <a:endParaRPr lang="en-US"/>
        </a:p>
      </dgm:t>
    </dgm:pt>
    <dgm:pt modelId="{C0F586FD-5B87-413F-9AC9-6F67DD16B5D1}" type="sibTrans" cxnId="{51D6084E-460D-4C49-9DA8-A702B441CFE9}">
      <dgm:prSet/>
      <dgm:spPr/>
      <dgm:t>
        <a:bodyPr/>
        <a:lstStyle/>
        <a:p>
          <a:endParaRPr lang="en-US"/>
        </a:p>
      </dgm:t>
    </dgm:pt>
    <dgm:pt modelId="{AC357F74-A760-4A83-B36D-87E7AC3464F3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Pre-Processing</a:t>
          </a:r>
          <a:endParaRPr lang="en-US" dirty="0"/>
        </a:p>
      </dgm:t>
    </dgm:pt>
    <dgm:pt modelId="{4BD0ED61-A748-4919-A44B-623902729D4B}" type="parTrans" cxnId="{6B8B50E8-CE51-4489-9FB5-BB9D14D61AC1}">
      <dgm:prSet/>
      <dgm:spPr/>
      <dgm:t>
        <a:bodyPr/>
        <a:lstStyle/>
        <a:p>
          <a:endParaRPr lang="en-US"/>
        </a:p>
      </dgm:t>
    </dgm:pt>
    <dgm:pt modelId="{4943938E-D151-44C2-B52C-B10DF613365A}" type="sibTrans" cxnId="{6B8B50E8-CE51-4489-9FB5-BB9D14D61AC1}">
      <dgm:prSet/>
      <dgm:spPr/>
      <dgm:t>
        <a:bodyPr/>
        <a:lstStyle/>
        <a:p>
          <a:endParaRPr lang="en-US"/>
        </a:p>
      </dgm:t>
    </dgm:pt>
    <dgm:pt modelId="{7EE0BD27-8954-46DF-861B-8837E23B212F}">
      <dgm:prSet phldrT="[Text]"/>
      <dgm:spPr/>
      <dgm:t>
        <a:bodyPr/>
        <a:lstStyle/>
        <a:p>
          <a:r>
            <a:rPr lang="en-US" dirty="0" smtClean="0"/>
            <a:t>Tokenized, POS, Chunk</a:t>
          </a:r>
          <a:endParaRPr lang="en-US" dirty="0"/>
        </a:p>
      </dgm:t>
    </dgm:pt>
    <dgm:pt modelId="{ABB63A59-D0B7-490C-8436-292E9178015B}" type="parTrans" cxnId="{F5CD597A-F546-46A3-B788-F988A39F7888}">
      <dgm:prSet/>
      <dgm:spPr/>
      <dgm:t>
        <a:bodyPr/>
        <a:lstStyle/>
        <a:p>
          <a:endParaRPr lang="en-US"/>
        </a:p>
      </dgm:t>
    </dgm:pt>
    <dgm:pt modelId="{FE26139E-880E-4416-A986-95043A0F5604}" type="sibTrans" cxnId="{F5CD597A-F546-46A3-B788-F988A39F7888}">
      <dgm:prSet/>
      <dgm:spPr/>
      <dgm:t>
        <a:bodyPr/>
        <a:lstStyle/>
        <a:p>
          <a:endParaRPr lang="en-US"/>
        </a:p>
      </dgm:t>
    </dgm:pt>
    <dgm:pt modelId="{6ABF7E25-4719-43C5-80E0-50CA6D064759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Feature Extraction</a:t>
          </a:r>
          <a:endParaRPr lang="en-US" dirty="0"/>
        </a:p>
      </dgm:t>
    </dgm:pt>
    <dgm:pt modelId="{B7C39724-5CCB-4101-9B50-DE14AEDF6E0F}" type="parTrans" cxnId="{5343B6E8-20F3-4A48-AE71-BA0B464FC368}">
      <dgm:prSet/>
      <dgm:spPr/>
      <dgm:t>
        <a:bodyPr/>
        <a:lstStyle/>
        <a:p>
          <a:endParaRPr lang="en-US"/>
        </a:p>
      </dgm:t>
    </dgm:pt>
    <dgm:pt modelId="{F92FB336-2120-4E9E-98EE-111187F7388B}" type="sibTrans" cxnId="{5343B6E8-20F3-4A48-AE71-BA0B464FC368}">
      <dgm:prSet/>
      <dgm:spPr/>
      <dgm:t>
        <a:bodyPr/>
        <a:lstStyle/>
        <a:p>
          <a:endParaRPr lang="en-US"/>
        </a:p>
      </dgm:t>
    </dgm:pt>
    <dgm:pt modelId="{AF47358D-D337-4FA1-944D-33ACF9758E91}">
      <dgm:prSet phldrT="[Text]"/>
      <dgm:spPr/>
      <dgm:t>
        <a:bodyPr/>
        <a:lstStyle/>
        <a:p>
          <a:r>
            <a:rPr lang="en-US" dirty="0" smtClean="0"/>
            <a:t>Preposition Features</a:t>
          </a:r>
          <a:endParaRPr lang="en-US" dirty="0"/>
        </a:p>
      </dgm:t>
    </dgm:pt>
    <dgm:pt modelId="{2F8A1852-6924-43FC-BECA-55A2D4A1BD69}" type="parTrans" cxnId="{5BB84991-3B76-4993-A46B-F238255E9362}">
      <dgm:prSet/>
      <dgm:spPr/>
      <dgm:t>
        <a:bodyPr/>
        <a:lstStyle/>
        <a:p>
          <a:endParaRPr lang="en-US"/>
        </a:p>
      </dgm:t>
    </dgm:pt>
    <dgm:pt modelId="{A5A9DF2F-ABBA-4128-9508-46C103A171C5}" type="sibTrans" cxnId="{5BB84991-3B76-4993-A46B-F238255E9362}">
      <dgm:prSet/>
      <dgm:spPr/>
      <dgm:t>
        <a:bodyPr/>
        <a:lstStyle/>
        <a:p>
          <a:endParaRPr lang="en-US"/>
        </a:p>
      </dgm:t>
    </dgm:pt>
    <dgm:pt modelId="{B13EB9FE-08CE-4400-A5CB-712AD115752B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Classifier / Post-Processing</a:t>
          </a:r>
          <a:endParaRPr lang="en-US" dirty="0"/>
        </a:p>
      </dgm:t>
    </dgm:pt>
    <dgm:pt modelId="{5FD02B78-9DFC-455F-8A9A-995F0B779F93}" type="parTrans" cxnId="{3EB76CEC-23FC-4723-B664-C6F2806865C0}">
      <dgm:prSet/>
      <dgm:spPr/>
      <dgm:t>
        <a:bodyPr/>
        <a:lstStyle/>
        <a:p>
          <a:endParaRPr lang="en-US"/>
        </a:p>
      </dgm:t>
    </dgm:pt>
    <dgm:pt modelId="{CD0ADA58-8255-46AA-B5FA-5CF029FAACB8}" type="sibTrans" cxnId="{3EB76CEC-23FC-4723-B664-C6F2806865C0}">
      <dgm:prSet/>
      <dgm:spPr/>
      <dgm:t>
        <a:bodyPr/>
        <a:lstStyle/>
        <a:p>
          <a:endParaRPr lang="en-US"/>
        </a:p>
      </dgm:t>
    </dgm:pt>
    <dgm:pt modelId="{B38D52B9-0667-41DF-9884-023122489440}">
      <dgm:prSet phldrT="[Text]"/>
      <dgm:spPr/>
      <dgm:t>
        <a:bodyPr/>
        <a:lstStyle/>
        <a:p>
          <a:r>
            <a:rPr lang="en-US" dirty="0" smtClean="0"/>
            <a:t>Errors Flagged</a:t>
          </a:r>
          <a:endParaRPr lang="en-US" dirty="0"/>
        </a:p>
      </dgm:t>
    </dgm:pt>
    <dgm:pt modelId="{4D89665B-2594-4DE6-812E-33E2750B0429}" type="parTrans" cxnId="{311F2E16-7292-4515-AD53-88987A480FF1}">
      <dgm:prSet/>
      <dgm:spPr/>
      <dgm:t>
        <a:bodyPr/>
        <a:lstStyle/>
        <a:p>
          <a:endParaRPr lang="en-US"/>
        </a:p>
      </dgm:t>
    </dgm:pt>
    <dgm:pt modelId="{6C62E63A-31B1-4DEB-A82B-3AEB36E24E9A}" type="sibTrans" cxnId="{311F2E16-7292-4515-AD53-88987A480FF1}">
      <dgm:prSet/>
      <dgm:spPr/>
      <dgm:t>
        <a:bodyPr/>
        <a:lstStyle/>
        <a:p>
          <a:endParaRPr lang="en-US"/>
        </a:p>
      </dgm:t>
    </dgm:pt>
    <dgm:pt modelId="{E5C4DC04-4904-4F83-AD06-D26A338114E4}" type="pres">
      <dgm:prSet presAssocID="{61C91A47-6B0E-411B-B028-8789CC0142D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D62DAA8-D7BC-4DC0-B904-3A2E4528AD95}" type="pres">
      <dgm:prSet presAssocID="{2B49083D-9A1D-4FCC-832C-FC8EE927409E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EBC756-121A-4210-AF2E-DA4D9E6A5835}" type="pres">
      <dgm:prSet presAssocID="{C0F586FD-5B87-413F-9AC9-6F67DD16B5D1}" presName="sibTrans" presStyleLbl="sibTrans1D1" presStyleIdx="0" presStyleCnt="6"/>
      <dgm:spPr/>
      <dgm:t>
        <a:bodyPr/>
        <a:lstStyle/>
        <a:p>
          <a:endParaRPr lang="en-US"/>
        </a:p>
      </dgm:t>
    </dgm:pt>
    <dgm:pt modelId="{F5931CE0-FFC6-48BD-80A5-4572E317D18F}" type="pres">
      <dgm:prSet presAssocID="{C0F586FD-5B87-413F-9AC9-6F67DD16B5D1}" presName="connectorText" presStyleLbl="sibTrans1D1" presStyleIdx="0" presStyleCnt="6"/>
      <dgm:spPr/>
      <dgm:t>
        <a:bodyPr/>
        <a:lstStyle/>
        <a:p>
          <a:endParaRPr lang="en-US"/>
        </a:p>
      </dgm:t>
    </dgm:pt>
    <dgm:pt modelId="{3D58033D-5D19-4B37-952A-FD6B879B4AEB}" type="pres">
      <dgm:prSet presAssocID="{AC357F74-A760-4A83-B36D-87E7AC3464F3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D82D8E-1AA9-42C0-9B8B-C3FD05001936}" type="pres">
      <dgm:prSet presAssocID="{4943938E-D151-44C2-B52C-B10DF613365A}" presName="sibTrans" presStyleLbl="sibTrans1D1" presStyleIdx="1" presStyleCnt="6"/>
      <dgm:spPr/>
      <dgm:t>
        <a:bodyPr/>
        <a:lstStyle/>
        <a:p>
          <a:endParaRPr lang="en-US"/>
        </a:p>
      </dgm:t>
    </dgm:pt>
    <dgm:pt modelId="{EAD21023-17BF-4C5D-8524-44A081A83E19}" type="pres">
      <dgm:prSet presAssocID="{4943938E-D151-44C2-B52C-B10DF613365A}" presName="connectorText" presStyleLbl="sibTrans1D1" presStyleIdx="1" presStyleCnt="6"/>
      <dgm:spPr/>
      <dgm:t>
        <a:bodyPr/>
        <a:lstStyle/>
        <a:p>
          <a:endParaRPr lang="en-US"/>
        </a:p>
      </dgm:t>
    </dgm:pt>
    <dgm:pt modelId="{BBA59203-C17E-4CE4-83A6-CDFC701A1040}" type="pres">
      <dgm:prSet presAssocID="{7EE0BD27-8954-46DF-861B-8837E23B212F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9DB4E5-2F48-4F61-AD19-907A211FB085}" type="pres">
      <dgm:prSet presAssocID="{FE26139E-880E-4416-A986-95043A0F5604}" presName="sibTrans" presStyleLbl="sibTrans1D1" presStyleIdx="2" presStyleCnt="6"/>
      <dgm:spPr/>
      <dgm:t>
        <a:bodyPr/>
        <a:lstStyle/>
        <a:p>
          <a:endParaRPr lang="en-US"/>
        </a:p>
      </dgm:t>
    </dgm:pt>
    <dgm:pt modelId="{1B268F21-E9A4-4257-9A78-7B5953E585C9}" type="pres">
      <dgm:prSet presAssocID="{FE26139E-880E-4416-A986-95043A0F5604}" presName="connectorText" presStyleLbl="sibTrans1D1" presStyleIdx="2" presStyleCnt="6"/>
      <dgm:spPr/>
      <dgm:t>
        <a:bodyPr/>
        <a:lstStyle/>
        <a:p>
          <a:endParaRPr lang="en-US"/>
        </a:p>
      </dgm:t>
    </dgm:pt>
    <dgm:pt modelId="{5C87915B-765E-441F-B2D2-AB06F9C69EAC}" type="pres">
      <dgm:prSet presAssocID="{6ABF7E25-4719-43C5-80E0-50CA6D064759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BBA77E-00E3-47AC-9717-D20122801E9D}" type="pres">
      <dgm:prSet presAssocID="{F92FB336-2120-4E9E-98EE-111187F7388B}" presName="sibTrans" presStyleLbl="sibTrans1D1" presStyleIdx="3" presStyleCnt="6"/>
      <dgm:spPr/>
      <dgm:t>
        <a:bodyPr/>
        <a:lstStyle/>
        <a:p>
          <a:endParaRPr lang="en-US"/>
        </a:p>
      </dgm:t>
    </dgm:pt>
    <dgm:pt modelId="{D8113466-C999-4637-A782-F6EF3B30EC77}" type="pres">
      <dgm:prSet presAssocID="{F92FB336-2120-4E9E-98EE-111187F7388B}" presName="connectorText" presStyleLbl="sibTrans1D1" presStyleIdx="3" presStyleCnt="6"/>
      <dgm:spPr/>
      <dgm:t>
        <a:bodyPr/>
        <a:lstStyle/>
        <a:p>
          <a:endParaRPr lang="en-US"/>
        </a:p>
      </dgm:t>
    </dgm:pt>
    <dgm:pt modelId="{D8070FC0-9C18-4DAC-B2F1-FBA026A75356}" type="pres">
      <dgm:prSet presAssocID="{AF47358D-D337-4FA1-944D-33ACF9758E91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FC2ACC-06A8-4656-8BED-16824BCCAE8D}" type="pres">
      <dgm:prSet presAssocID="{A5A9DF2F-ABBA-4128-9508-46C103A171C5}" presName="sibTrans" presStyleLbl="sibTrans1D1" presStyleIdx="4" presStyleCnt="6"/>
      <dgm:spPr/>
      <dgm:t>
        <a:bodyPr/>
        <a:lstStyle/>
        <a:p>
          <a:endParaRPr lang="en-US"/>
        </a:p>
      </dgm:t>
    </dgm:pt>
    <dgm:pt modelId="{4232A320-F521-4A40-AAB8-9865A7B60B42}" type="pres">
      <dgm:prSet presAssocID="{A5A9DF2F-ABBA-4128-9508-46C103A171C5}" presName="connectorText" presStyleLbl="sibTrans1D1" presStyleIdx="4" presStyleCnt="6"/>
      <dgm:spPr/>
      <dgm:t>
        <a:bodyPr/>
        <a:lstStyle/>
        <a:p>
          <a:endParaRPr lang="en-US"/>
        </a:p>
      </dgm:t>
    </dgm:pt>
    <dgm:pt modelId="{1AB1419A-539F-4B90-948B-F04CF647988C}" type="pres">
      <dgm:prSet presAssocID="{B13EB9FE-08CE-4400-A5CB-712AD115752B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F544EA-4C4D-40BC-A312-7AAB000CDE1B}" type="pres">
      <dgm:prSet presAssocID="{CD0ADA58-8255-46AA-B5FA-5CF029FAACB8}" presName="sibTrans" presStyleLbl="sibTrans1D1" presStyleIdx="5" presStyleCnt="6"/>
      <dgm:spPr/>
      <dgm:t>
        <a:bodyPr/>
        <a:lstStyle/>
        <a:p>
          <a:endParaRPr lang="en-US"/>
        </a:p>
      </dgm:t>
    </dgm:pt>
    <dgm:pt modelId="{1AD3B96E-0D2D-4854-9C7F-1C6FED45ADB4}" type="pres">
      <dgm:prSet presAssocID="{CD0ADA58-8255-46AA-B5FA-5CF029FAACB8}" presName="connectorText" presStyleLbl="sibTrans1D1" presStyleIdx="5" presStyleCnt="6"/>
      <dgm:spPr/>
      <dgm:t>
        <a:bodyPr/>
        <a:lstStyle/>
        <a:p>
          <a:endParaRPr lang="en-US"/>
        </a:p>
      </dgm:t>
    </dgm:pt>
    <dgm:pt modelId="{3E4D8487-8025-426A-AD26-D22DF96907DA}" type="pres">
      <dgm:prSet presAssocID="{B38D52B9-0667-41DF-9884-023122489440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494A787-7534-4021-9F0E-B400D02B4DF4}" type="presOf" srcId="{CD0ADA58-8255-46AA-B5FA-5CF029FAACB8}" destId="{1AD3B96E-0D2D-4854-9C7F-1C6FED45ADB4}" srcOrd="1" destOrd="0" presId="urn:microsoft.com/office/officeart/2005/8/layout/bProcess3"/>
    <dgm:cxn modelId="{3EB76CEC-23FC-4723-B664-C6F2806865C0}" srcId="{61C91A47-6B0E-411B-B028-8789CC0142D9}" destId="{B13EB9FE-08CE-4400-A5CB-712AD115752B}" srcOrd="5" destOrd="0" parTransId="{5FD02B78-9DFC-455F-8A9A-995F0B779F93}" sibTransId="{CD0ADA58-8255-46AA-B5FA-5CF029FAACB8}"/>
    <dgm:cxn modelId="{5343B6E8-20F3-4A48-AE71-BA0B464FC368}" srcId="{61C91A47-6B0E-411B-B028-8789CC0142D9}" destId="{6ABF7E25-4719-43C5-80E0-50CA6D064759}" srcOrd="3" destOrd="0" parTransId="{B7C39724-5CCB-4101-9B50-DE14AEDF6E0F}" sibTransId="{F92FB336-2120-4E9E-98EE-111187F7388B}"/>
    <dgm:cxn modelId="{5345F92B-6D25-4171-81F8-DFDB564EC565}" type="presOf" srcId="{B38D52B9-0667-41DF-9884-023122489440}" destId="{3E4D8487-8025-426A-AD26-D22DF96907DA}" srcOrd="0" destOrd="0" presId="urn:microsoft.com/office/officeart/2005/8/layout/bProcess3"/>
    <dgm:cxn modelId="{AC261978-8C2F-44D3-BF11-10B813832BE4}" type="presOf" srcId="{F92FB336-2120-4E9E-98EE-111187F7388B}" destId="{D8113466-C999-4637-A782-F6EF3B30EC77}" srcOrd="1" destOrd="0" presId="urn:microsoft.com/office/officeart/2005/8/layout/bProcess3"/>
    <dgm:cxn modelId="{AD77736A-B528-4A3A-AAC8-77B0991CC2E1}" type="presOf" srcId="{4943938E-D151-44C2-B52C-B10DF613365A}" destId="{50D82D8E-1AA9-42C0-9B8B-C3FD05001936}" srcOrd="0" destOrd="0" presId="urn:microsoft.com/office/officeart/2005/8/layout/bProcess3"/>
    <dgm:cxn modelId="{18DCA133-786D-44B5-9A11-489AEE588F6D}" type="presOf" srcId="{C0F586FD-5B87-413F-9AC9-6F67DD16B5D1}" destId="{F5931CE0-FFC6-48BD-80A5-4572E317D18F}" srcOrd="1" destOrd="0" presId="urn:microsoft.com/office/officeart/2005/8/layout/bProcess3"/>
    <dgm:cxn modelId="{311F2E16-7292-4515-AD53-88987A480FF1}" srcId="{61C91A47-6B0E-411B-B028-8789CC0142D9}" destId="{B38D52B9-0667-41DF-9884-023122489440}" srcOrd="6" destOrd="0" parTransId="{4D89665B-2594-4DE6-812E-33E2750B0429}" sibTransId="{6C62E63A-31B1-4DEB-A82B-3AEB36E24E9A}"/>
    <dgm:cxn modelId="{0D921C81-77B9-41C6-82A6-1E06F25ED73B}" type="presOf" srcId="{F92FB336-2120-4E9E-98EE-111187F7388B}" destId="{E4BBA77E-00E3-47AC-9717-D20122801E9D}" srcOrd="0" destOrd="0" presId="urn:microsoft.com/office/officeart/2005/8/layout/bProcess3"/>
    <dgm:cxn modelId="{2792C9F4-2780-4D0D-B3F7-491AEA314455}" type="presOf" srcId="{C0F586FD-5B87-413F-9AC9-6F67DD16B5D1}" destId="{D2EBC756-121A-4210-AF2E-DA4D9E6A5835}" srcOrd="0" destOrd="0" presId="urn:microsoft.com/office/officeart/2005/8/layout/bProcess3"/>
    <dgm:cxn modelId="{D4AE8657-C872-4AF7-AFF6-C64520BCBDD7}" type="presOf" srcId="{6ABF7E25-4719-43C5-80E0-50CA6D064759}" destId="{5C87915B-765E-441F-B2D2-AB06F9C69EAC}" srcOrd="0" destOrd="0" presId="urn:microsoft.com/office/officeart/2005/8/layout/bProcess3"/>
    <dgm:cxn modelId="{4F4E8FFB-8749-4EC9-B766-CD57DDCD0A6C}" type="presOf" srcId="{FE26139E-880E-4416-A986-95043A0F5604}" destId="{7F9DB4E5-2F48-4F61-AD19-907A211FB085}" srcOrd="0" destOrd="0" presId="urn:microsoft.com/office/officeart/2005/8/layout/bProcess3"/>
    <dgm:cxn modelId="{F5CD597A-F546-46A3-B788-F988A39F7888}" srcId="{61C91A47-6B0E-411B-B028-8789CC0142D9}" destId="{7EE0BD27-8954-46DF-861B-8837E23B212F}" srcOrd="2" destOrd="0" parTransId="{ABB63A59-D0B7-490C-8436-292E9178015B}" sibTransId="{FE26139E-880E-4416-A986-95043A0F5604}"/>
    <dgm:cxn modelId="{A0B3D82B-B55C-43BE-9C4A-CFC8D56B5D76}" type="presOf" srcId="{4943938E-D151-44C2-B52C-B10DF613365A}" destId="{EAD21023-17BF-4C5D-8524-44A081A83E19}" srcOrd="1" destOrd="0" presId="urn:microsoft.com/office/officeart/2005/8/layout/bProcess3"/>
    <dgm:cxn modelId="{FCA8878B-6C1A-4FCB-8DA9-15B71C2F48D0}" type="presOf" srcId="{61C91A47-6B0E-411B-B028-8789CC0142D9}" destId="{E5C4DC04-4904-4F83-AD06-D26A338114E4}" srcOrd="0" destOrd="0" presId="urn:microsoft.com/office/officeart/2005/8/layout/bProcess3"/>
    <dgm:cxn modelId="{A8166CBC-BB97-48BD-BB74-33B238AB44D8}" type="presOf" srcId="{AC357F74-A760-4A83-B36D-87E7AC3464F3}" destId="{3D58033D-5D19-4B37-952A-FD6B879B4AEB}" srcOrd="0" destOrd="0" presId="urn:microsoft.com/office/officeart/2005/8/layout/bProcess3"/>
    <dgm:cxn modelId="{5BB84991-3B76-4993-A46B-F238255E9362}" srcId="{61C91A47-6B0E-411B-B028-8789CC0142D9}" destId="{AF47358D-D337-4FA1-944D-33ACF9758E91}" srcOrd="4" destOrd="0" parTransId="{2F8A1852-6924-43FC-BECA-55A2D4A1BD69}" sibTransId="{A5A9DF2F-ABBA-4128-9508-46C103A171C5}"/>
    <dgm:cxn modelId="{72F60E92-3AE1-485D-83B9-958513368713}" type="presOf" srcId="{2B49083D-9A1D-4FCC-832C-FC8EE927409E}" destId="{BD62DAA8-D7BC-4DC0-B904-3A2E4528AD95}" srcOrd="0" destOrd="0" presId="urn:microsoft.com/office/officeart/2005/8/layout/bProcess3"/>
    <dgm:cxn modelId="{AD0FB7C4-C37A-4D8A-BB7E-4E782EFB6236}" type="presOf" srcId="{B13EB9FE-08CE-4400-A5CB-712AD115752B}" destId="{1AB1419A-539F-4B90-948B-F04CF647988C}" srcOrd="0" destOrd="0" presId="urn:microsoft.com/office/officeart/2005/8/layout/bProcess3"/>
    <dgm:cxn modelId="{23125DCB-AC75-43A5-B987-1EC730640A1F}" type="presOf" srcId="{CD0ADA58-8255-46AA-B5FA-5CF029FAACB8}" destId="{18F544EA-4C4D-40BC-A312-7AAB000CDE1B}" srcOrd="0" destOrd="0" presId="urn:microsoft.com/office/officeart/2005/8/layout/bProcess3"/>
    <dgm:cxn modelId="{4B606581-7F78-43B9-ADB7-95E840D03246}" type="presOf" srcId="{7EE0BD27-8954-46DF-861B-8837E23B212F}" destId="{BBA59203-C17E-4CE4-83A6-CDFC701A1040}" srcOrd="0" destOrd="0" presId="urn:microsoft.com/office/officeart/2005/8/layout/bProcess3"/>
    <dgm:cxn modelId="{F1736E6F-4BC5-4526-998A-C84CA09CEE66}" type="presOf" srcId="{AF47358D-D337-4FA1-944D-33ACF9758E91}" destId="{D8070FC0-9C18-4DAC-B2F1-FBA026A75356}" srcOrd="0" destOrd="0" presId="urn:microsoft.com/office/officeart/2005/8/layout/bProcess3"/>
    <dgm:cxn modelId="{F591C38D-EE6F-46B7-AFBD-85BB2F54EB7D}" type="presOf" srcId="{FE26139E-880E-4416-A986-95043A0F5604}" destId="{1B268F21-E9A4-4257-9A78-7B5953E585C9}" srcOrd="1" destOrd="0" presId="urn:microsoft.com/office/officeart/2005/8/layout/bProcess3"/>
    <dgm:cxn modelId="{6B8B50E8-CE51-4489-9FB5-BB9D14D61AC1}" srcId="{61C91A47-6B0E-411B-B028-8789CC0142D9}" destId="{AC357F74-A760-4A83-B36D-87E7AC3464F3}" srcOrd="1" destOrd="0" parTransId="{4BD0ED61-A748-4919-A44B-623902729D4B}" sibTransId="{4943938E-D151-44C2-B52C-B10DF613365A}"/>
    <dgm:cxn modelId="{959A594D-DC05-4F5B-A234-FB96B133B650}" type="presOf" srcId="{A5A9DF2F-ABBA-4128-9508-46C103A171C5}" destId="{4232A320-F521-4A40-AAB8-9865A7B60B42}" srcOrd="1" destOrd="0" presId="urn:microsoft.com/office/officeart/2005/8/layout/bProcess3"/>
    <dgm:cxn modelId="{A018D191-10F2-42C6-98A8-086033C5F608}" type="presOf" srcId="{A5A9DF2F-ABBA-4128-9508-46C103A171C5}" destId="{08FC2ACC-06A8-4656-8BED-16824BCCAE8D}" srcOrd="0" destOrd="0" presId="urn:microsoft.com/office/officeart/2005/8/layout/bProcess3"/>
    <dgm:cxn modelId="{51D6084E-460D-4C49-9DA8-A702B441CFE9}" srcId="{61C91A47-6B0E-411B-B028-8789CC0142D9}" destId="{2B49083D-9A1D-4FCC-832C-FC8EE927409E}" srcOrd="0" destOrd="0" parTransId="{7B05E9FF-5D7B-43F2-978D-F845245648D7}" sibTransId="{C0F586FD-5B87-413F-9AC9-6F67DD16B5D1}"/>
    <dgm:cxn modelId="{FEF24A72-BC41-4DF5-9DAE-4983416DABCD}" type="presParOf" srcId="{E5C4DC04-4904-4F83-AD06-D26A338114E4}" destId="{BD62DAA8-D7BC-4DC0-B904-3A2E4528AD95}" srcOrd="0" destOrd="0" presId="urn:microsoft.com/office/officeart/2005/8/layout/bProcess3"/>
    <dgm:cxn modelId="{70F1289E-F21D-493D-8670-331EC636B4F6}" type="presParOf" srcId="{E5C4DC04-4904-4F83-AD06-D26A338114E4}" destId="{D2EBC756-121A-4210-AF2E-DA4D9E6A5835}" srcOrd="1" destOrd="0" presId="urn:microsoft.com/office/officeart/2005/8/layout/bProcess3"/>
    <dgm:cxn modelId="{E5DA7993-DC9E-4CA2-A9D0-B89E2FE18645}" type="presParOf" srcId="{D2EBC756-121A-4210-AF2E-DA4D9E6A5835}" destId="{F5931CE0-FFC6-48BD-80A5-4572E317D18F}" srcOrd="0" destOrd="0" presId="urn:microsoft.com/office/officeart/2005/8/layout/bProcess3"/>
    <dgm:cxn modelId="{47FE99DC-F110-4AFA-847C-69C7B89A1F3D}" type="presParOf" srcId="{E5C4DC04-4904-4F83-AD06-D26A338114E4}" destId="{3D58033D-5D19-4B37-952A-FD6B879B4AEB}" srcOrd="2" destOrd="0" presId="urn:microsoft.com/office/officeart/2005/8/layout/bProcess3"/>
    <dgm:cxn modelId="{50B5A2DB-4F39-430B-80DE-D3F5615BF1AB}" type="presParOf" srcId="{E5C4DC04-4904-4F83-AD06-D26A338114E4}" destId="{50D82D8E-1AA9-42C0-9B8B-C3FD05001936}" srcOrd="3" destOrd="0" presId="urn:microsoft.com/office/officeart/2005/8/layout/bProcess3"/>
    <dgm:cxn modelId="{12501D32-5676-4BCD-83E8-0B7EE7F74708}" type="presParOf" srcId="{50D82D8E-1AA9-42C0-9B8B-C3FD05001936}" destId="{EAD21023-17BF-4C5D-8524-44A081A83E19}" srcOrd="0" destOrd="0" presId="urn:microsoft.com/office/officeart/2005/8/layout/bProcess3"/>
    <dgm:cxn modelId="{01FCCD12-9B01-481A-A3CA-9B4F401A6B7C}" type="presParOf" srcId="{E5C4DC04-4904-4F83-AD06-D26A338114E4}" destId="{BBA59203-C17E-4CE4-83A6-CDFC701A1040}" srcOrd="4" destOrd="0" presId="urn:microsoft.com/office/officeart/2005/8/layout/bProcess3"/>
    <dgm:cxn modelId="{22830743-9212-454F-8376-324CBFFFCCFE}" type="presParOf" srcId="{E5C4DC04-4904-4F83-AD06-D26A338114E4}" destId="{7F9DB4E5-2F48-4F61-AD19-907A211FB085}" srcOrd="5" destOrd="0" presId="urn:microsoft.com/office/officeart/2005/8/layout/bProcess3"/>
    <dgm:cxn modelId="{F2C59046-83CD-4051-9DA4-534F270ACAC7}" type="presParOf" srcId="{7F9DB4E5-2F48-4F61-AD19-907A211FB085}" destId="{1B268F21-E9A4-4257-9A78-7B5953E585C9}" srcOrd="0" destOrd="0" presId="urn:microsoft.com/office/officeart/2005/8/layout/bProcess3"/>
    <dgm:cxn modelId="{16FBFA80-18CB-45C7-A96A-FC09A3965F5B}" type="presParOf" srcId="{E5C4DC04-4904-4F83-AD06-D26A338114E4}" destId="{5C87915B-765E-441F-B2D2-AB06F9C69EAC}" srcOrd="6" destOrd="0" presId="urn:microsoft.com/office/officeart/2005/8/layout/bProcess3"/>
    <dgm:cxn modelId="{E9643DF5-FA40-4BA5-84B3-58F3E32941F9}" type="presParOf" srcId="{E5C4DC04-4904-4F83-AD06-D26A338114E4}" destId="{E4BBA77E-00E3-47AC-9717-D20122801E9D}" srcOrd="7" destOrd="0" presId="urn:microsoft.com/office/officeart/2005/8/layout/bProcess3"/>
    <dgm:cxn modelId="{06432F79-F108-4C22-BA70-AA5590DA5C5C}" type="presParOf" srcId="{E4BBA77E-00E3-47AC-9717-D20122801E9D}" destId="{D8113466-C999-4637-A782-F6EF3B30EC77}" srcOrd="0" destOrd="0" presId="urn:microsoft.com/office/officeart/2005/8/layout/bProcess3"/>
    <dgm:cxn modelId="{FF331132-CE0C-4929-9409-DFEEA598FBB9}" type="presParOf" srcId="{E5C4DC04-4904-4F83-AD06-D26A338114E4}" destId="{D8070FC0-9C18-4DAC-B2F1-FBA026A75356}" srcOrd="8" destOrd="0" presId="urn:microsoft.com/office/officeart/2005/8/layout/bProcess3"/>
    <dgm:cxn modelId="{4F833480-59A1-4819-B4A7-EA12D55D59FB}" type="presParOf" srcId="{E5C4DC04-4904-4F83-AD06-D26A338114E4}" destId="{08FC2ACC-06A8-4656-8BED-16824BCCAE8D}" srcOrd="9" destOrd="0" presId="urn:microsoft.com/office/officeart/2005/8/layout/bProcess3"/>
    <dgm:cxn modelId="{668C183C-F928-49D4-AA85-5CCA9905ADA4}" type="presParOf" srcId="{08FC2ACC-06A8-4656-8BED-16824BCCAE8D}" destId="{4232A320-F521-4A40-AAB8-9865A7B60B42}" srcOrd="0" destOrd="0" presId="urn:microsoft.com/office/officeart/2005/8/layout/bProcess3"/>
    <dgm:cxn modelId="{F190F9FB-078B-4E1F-8BF6-F6BA1DD18D57}" type="presParOf" srcId="{E5C4DC04-4904-4F83-AD06-D26A338114E4}" destId="{1AB1419A-539F-4B90-948B-F04CF647988C}" srcOrd="10" destOrd="0" presId="urn:microsoft.com/office/officeart/2005/8/layout/bProcess3"/>
    <dgm:cxn modelId="{C56F76B1-3E78-499A-B0D5-15E2A4F79B4E}" type="presParOf" srcId="{E5C4DC04-4904-4F83-AD06-D26A338114E4}" destId="{18F544EA-4C4D-40BC-A312-7AAB000CDE1B}" srcOrd="11" destOrd="0" presId="urn:microsoft.com/office/officeart/2005/8/layout/bProcess3"/>
    <dgm:cxn modelId="{FD3D4170-21AB-483C-964F-10FB1D0F90EC}" type="presParOf" srcId="{18F544EA-4C4D-40BC-A312-7AAB000CDE1B}" destId="{1AD3B96E-0D2D-4854-9C7F-1C6FED45ADB4}" srcOrd="0" destOrd="0" presId="urn:microsoft.com/office/officeart/2005/8/layout/bProcess3"/>
    <dgm:cxn modelId="{9F4D34A4-CDC5-454D-B816-03E1CE17B7EE}" type="presParOf" srcId="{E5C4DC04-4904-4F83-AD06-D26A338114E4}" destId="{3E4D8487-8025-426A-AD26-D22DF96907DA}" srcOrd="12" destOrd="0" presId="urn:microsoft.com/office/officeart/2005/8/layout/bProcess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C703D9-9CAF-44DC-9A21-6D2F17A421AA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9ED4CEFA-F940-4319-9690-CD518FA06515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1930s-1940s</a:t>
          </a:r>
          <a:endParaRPr lang="en-US" dirty="0"/>
        </a:p>
      </dgm:t>
    </dgm:pt>
    <dgm:pt modelId="{ED241AAE-2F24-4886-AC9B-DBF683760848}" type="parTrans" cxnId="{123FFEF1-87F6-4C8A-88AE-0022B4DCBE0E}">
      <dgm:prSet/>
      <dgm:spPr/>
      <dgm:t>
        <a:bodyPr/>
        <a:lstStyle/>
        <a:p>
          <a:endParaRPr lang="en-US"/>
        </a:p>
      </dgm:t>
    </dgm:pt>
    <dgm:pt modelId="{46BD9ECB-B9B7-4A73-A90D-99AA7BEFAD2B}" type="sibTrans" cxnId="{123FFEF1-87F6-4C8A-88AE-0022B4DCBE0E}">
      <dgm:prSet/>
      <dgm:spPr/>
      <dgm:t>
        <a:bodyPr/>
        <a:lstStyle/>
        <a:p>
          <a:endParaRPr lang="en-US"/>
        </a:p>
      </dgm:t>
    </dgm:pt>
    <dgm:pt modelId="{4A7BD8C3-CC91-4520-A483-61C2AE7E773D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1990s - 2000s</a:t>
          </a:r>
          <a:endParaRPr lang="en-US" dirty="0"/>
        </a:p>
      </dgm:t>
    </dgm:pt>
    <dgm:pt modelId="{E5EB9C30-836E-4184-85B9-C31780C7D5B0}" type="parTrans" cxnId="{12D0DCA8-D105-4D47-B2E0-7FCB8A2FE81B}">
      <dgm:prSet/>
      <dgm:spPr/>
      <dgm:t>
        <a:bodyPr/>
        <a:lstStyle/>
        <a:p>
          <a:endParaRPr lang="en-US"/>
        </a:p>
      </dgm:t>
    </dgm:pt>
    <dgm:pt modelId="{DE1B5775-5D79-4AB0-9C24-93000C6DEDEE}" type="sibTrans" cxnId="{12D0DCA8-D105-4D47-B2E0-7FCB8A2FE81B}">
      <dgm:prSet/>
      <dgm:spPr/>
      <dgm:t>
        <a:bodyPr/>
        <a:lstStyle/>
        <a:p>
          <a:endParaRPr lang="en-US"/>
        </a:p>
      </dgm:t>
    </dgm:pt>
    <dgm:pt modelId="{C0BEA525-ECC6-4AB5-A8BB-889DC3E97D35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Present</a:t>
          </a:r>
          <a:endParaRPr lang="en-US" dirty="0"/>
        </a:p>
      </dgm:t>
    </dgm:pt>
    <dgm:pt modelId="{ABC5C1FE-9AA8-46B1-A10E-B032246142A9}" type="parTrans" cxnId="{BF089754-1FB8-478D-BA2D-AD9948AFE43B}">
      <dgm:prSet/>
      <dgm:spPr/>
      <dgm:t>
        <a:bodyPr/>
        <a:lstStyle/>
        <a:p>
          <a:endParaRPr lang="en-US"/>
        </a:p>
      </dgm:t>
    </dgm:pt>
    <dgm:pt modelId="{B88DDC16-6F0E-4C2C-80C6-3616B2586916}" type="sibTrans" cxnId="{BF089754-1FB8-478D-BA2D-AD9948AFE43B}">
      <dgm:prSet/>
      <dgm:spPr/>
      <dgm:t>
        <a:bodyPr/>
        <a:lstStyle/>
        <a:p>
          <a:endParaRPr lang="en-US"/>
        </a:p>
      </dgm:t>
    </dgm:pt>
    <dgm:pt modelId="{2A533718-552B-4DF2-A0CC-49C0DEDA2182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1950-1980s</a:t>
          </a:r>
          <a:endParaRPr lang="en-US" dirty="0"/>
        </a:p>
      </dgm:t>
    </dgm:pt>
    <dgm:pt modelId="{B0847144-29F6-44AC-A8AD-B76F5EB9B357}" type="sibTrans" cxnId="{7817DE65-84C6-468A-87DE-C681D52B3E38}">
      <dgm:prSet/>
      <dgm:spPr/>
      <dgm:t>
        <a:bodyPr/>
        <a:lstStyle/>
        <a:p>
          <a:endParaRPr lang="en-US"/>
        </a:p>
      </dgm:t>
    </dgm:pt>
    <dgm:pt modelId="{8089F907-5A1C-4609-9A51-FE5FCAC4E67E}" type="parTrans" cxnId="{7817DE65-84C6-468A-87DE-C681D52B3E38}">
      <dgm:prSet/>
      <dgm:spPr/>
      <dgm:t>
        <a:bodyPr/>
        <a:lstStyle/>
        <a:p>
          <a:endParaRPr lang="en-US"/>
        </a:p>
      </dgm:t>
    </dgm:pt>
    <dgm:pt modelId="{EF9E0D3E-2D2B-4A49-880C-ED72F0842E54}" type="pres">
      <dgm:prSet presAssocID="{80C703D9-9CAF-44DC-9A21-6D2F17A421AA}" presName="Name0" presStyleCnt="0">
        <dgm:presLayoutVars>
          <dgm:dir/>
          <dgm:resizeHandles val="exact"/>
        </dgm:presLayoutVars>
      </dgm:prSet>
      <dgm:spPr/>
    </dgm:pt>
    <dgm:pt modelId="{4B8BBDD9-8ED1-4F47-845A-CBF1AAD8CA64}" type="pres">
      <dgm:prSet presAssocID="{9ED4CEFA-F940-4319-9690-CD518FA06515}" presName="parTxOnly" presStyleLbl="node1" presStyleIdx="0" presStyleCnt="4" custScaleX="1947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AF4668-D350-48F9-B72B-FF54288AC17B}" type="pres">
      <dgm:prSet presAssocID="{46BD9ECB-B9B7-4A73-A90D-99AA7BEFAD2B}" presName="parSpace" presStyleCnt="0"/>
      <dgm:spPr/>
    </dgm:pt>
    <dgm:pt modelId="{EE2FE6BE-CE67-43B6-9BA8-3AF58E37F537}" type="pres">
      <dgm:prSet presAssocID="{2A533718-552B-4DF2-A0CC-49C0DEDA2182}" presName="parTxOnly" presStyleLbl="node1" presStyleIdx="1" presStyleCnt="4" custScaleX="2500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F9E9F0-BD49-4C0A-AD15-1C3C3978880E}" type="pres">
      <dgm:prSet presAssocID="{B0847144-29F6-44AC-A8AD-B76F5EB9B357}" presName="parSpace" presStyleCnt="0"/>
      <dgm:spPr/>
    </dgm:pt>
    <dgm:pt modelId="{3DCE4D3B-D76E-458E-93F8-76B44EECD035}" type="pres">
      <dgm:prSet presAssocID="{4A7BD8C3-CC91-4520-A483-61C2AE7E773D}" presName="parTxOnly" presStyleLbl="node1" presStyleIdx="2" presStyleCnt="4" custScaleX="1986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FD02F2-0882-432D-BAE5-5C4B48608652}" type="pres">
      <dgm:prSet presAssocID="{DE1B5775-5D79-4AB0-9C24-93000C6DEDEE}" presName="parSpace" presStyleCnt="0"/>
      <dgm:spPr/>
    </dgm:pt>
    <dgm:pt modelId="{7EA035AD-C009-4F62-B369-F2C7909D7106}" type="pres">
      <dgm:prSet presAssocID="{C0BEA525-ECC6-4AB5-A8BB-889DC3E97D35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E7271B-5484-42D8-963B-DC7A9A703CEB}" type="presOf" srcId="{C0BEA525-ECC6-4AB5-A8BB-889DC3E97D35}" destId="{7EA035AD-C009-4F62-B369-F2C7909D7106}" srcOrd="0" destOrd="0" presId="urn:microsoft.com/office/officeart/2005/8/layout/hChevron3"/>
    <dgm:cxn modelId="{5D828DC8-F12C-46D1-BF05-B185740230BD}" type="presOf" srcId="{9ED4CEFA-F940-4319-9690-CD518FA06515}" destId="{4B8BBDD9-8ED1-4F47-845A-CBF1AAD8CA64}" srcOrd="0" destOrd="0" presId="urn:microsoft.com/office/officeart/2005/8/layout/hChevron3"/>
    <dgm:cxn modelId="{9B44D038-CC5F-4A28-A723-59484B2B233C}" type="presOf" srcId="{2A533718-552B-4DF2-A0CC-49C0DEDA2182}" destId="{EE2FE6BE-CE67-43B6-9BA8-3AF58E37F537}" srcOrd="0" destOrd="0" presId="urn:microsoft.com/office/officeart/2005/8/layout/hChevron3"/>
    <dgm:cxn modelId="{7817DE65-84C6-468A-87DE-C681D52B3E38}" srcId="{80C703D9-9CAF-44DC-9A21-6D2F17A421AA}" destId="{2A533718-552B-4DF2-A0CC-49C0DEDA2182}" srcOrd="1" destOrd="0" parTransId="{8089F907-5A1C-4609-9A51-FE5FCAC4E67E}" sibTransId="{B0847144-29F6-44AC-A8AD-B76F5EB9B357}"/>
    <dgm:cxn modelId="{46418EA3-22D1-4A3F-A372-F0593B66DD99}" type="presOf" srcId="{4A7BD8C3-CC91-4520-A483-61C2AE7E773D}" destId="{3DCE4D3B-D76E-458E-93F8-76B44EECD035}" srcOrd="0" destOrd="0" presId="urn:microsoft.com/office/officeart/2005/8/layout/hChevron3"/>
    <dgm:cxn modelId="{123FFEF1-87F6-4C8A-88AE-0022B4DCBE0E}" srcId="{80C703D9-9CAF-44DC-9A21-6D2F17A421AA}" destId="{9ED4CEFA-F940-4319-9690-CD518FA06515}" srcOrd="0" destOrd="0" parTransId="{ED241AAE-2F24-4886-AC9B-DBF683760848}" sibTransId="{46BD9ECB-B9B7-4A73-A90D-99AA7BEFAD2B}"/>
    <dgm:cxn modelId="{12D0DCA8-D105-4D47-B2E0-7FCB8A2FE81B}" srcId="{80C703D9-9CAF-44DC-9A21-6D2F17A421AA}" destId="{4A7BD8C3-CC91-4520-A483-61C2AE7E773D}" srcOrd="2" destOrd="0" parTransId="{E5EB9C30-836E-4184-85B9-C31780C7D5B0}" sibTransId="{DE1B5775-5D79-4AB0-9C24-93000C6DEDEE}"/>
    <dgm:cxn modelId="{BF089754-1FB8-478D-BA2D-AD9948AFE43B}" srcId="{80C703D9-9CAF-44DC-9A21-6D2F17A421AA}" destId="{C0BEA525-ECC6-4AB5-A8BB-889DC3E97D35}" srcOrd="3" destOrd="0" parTransId="{ABC5C1FE-9AA8-46B1-A10E-B032246142A9}" sibTransId="{B88DDC16-6F0E-4C2C-80C6-3616B2586916}"/>
    <dgm:cxn modelId="{3649981A-279E-44BF-A07F-B18FDDDB3214}" type="presOf" srcId="{80C703D9-9CAF-44DC-9A21-6D2F17A421AA}" destId="{EF9E0D3E-2D2B-4A49-880C-ED72F0842E54}" srcOrd="0" destOrd="0" presId="urn:microsoft.com/office/officeart/2005/8/layout/hChevron3"/>
    <dgm:cxn modelId="{2C20F2BF-0077-497E-BA2B-393484196AE5}" type="presParOf" srcId="{EF9E0D3E-2D2B-4A49-880C-ED72F0842E54}" destId="{4B8BBDD9-8ED1-4F47-845A-CBF1AAD8CA64}" srcOrd="0" destOrd="0" presId="urn:microsoft.com/office/officeart/2005/8/layout/hChevron3"/>
    <dgm:cxn modelId="{C0DDE081-5529-465B-BC76-220E1ACCD920}" type="presParOf" srcId="{EF9E0D3E-2D2B-4A49-880C-ED72F0842E54}" destId="{D2AF4668-D350-48F9-B72B-FF54288AC17B}" srcOrd="1" destOrd="0" presId="urn:microsoft.com/office/officeart/2005/8/layout/hChevron3"/>
    <dgm:cxn modelId="{7E5FF589-F4F5-40D2-A7C5-ABAD403CB793}" type="presParOf" srcId="{EF9E0D3E-2D2B-4A49-880C-ED72F0842E54}" destId="{EE2FE6BE-CE67-43B6-9BA8-3AF58E37F537}" srcOrd="2" destOrd="0" presId="urn:microsoft.com/office/officeart/2005/8/layout/hChevron3"/>
    <dgm:cxn modelId="{93CBAC9E-BACB-4BBE-B493-71C1F99D7975}" type="presParOf" srcId="{EF9E0D3E-2D2B-4A49-880C-ED72F0842E54}" destId="{9AF9E9F0-BD49-4C0A-AD15-1C3C3978880E}" srcOrd="3" destOrd="0" presId="urn:microsoft.com/office/officeart/2005/8/layout/hChevron3"/>
    <dgm:cxn modelId="{3D253A7A-8CE3-43AE-80FE-8CEE23DD6A8B}" type="presParOf" srcId="{EF9E0D3E-2D2B-4A49-880C-ED72F0842E54}" destId="{3DCE4D3B-D76E-458E-93F8-76B44EECD035}" srcOrd="4" destOrd="0" presId="urn:microsoft.com/office/officeart/2005/8/layout/hChevron3"/>
    <dgm:cxn modelId="{042EC13C-53F1-45C4-9DF9-7D790CBC4E3A}" type="presParOf" srcId="{EF9E0D3E-2D2B-4A49-880C-ED72F0842E54}" destId="{B1FD02F2-0882-432D-BAE5-5C4B48608652}" srcOrd="5" destOrd="0" presId="urn:microsoft.com/office/officeart/2005/8/layout/hChevron3"/>
    <dgm:cxn modelId="{3BB88DB1-35FF-4703-B9E3-4A5DF75B54F2}" type="presParOf" srcId="{EF9E0D3E-2D2B-4A49-880C-ED72F0842E54}" destId="{7EA035AD-C009-4F62-B369-F2C7909D7106}" srcOrd="6" destOrd="0" presId="urn:microsoft.com/office/officeart/2005/8/layout/hChevron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C703D9-9CAF-44DC-9A21-6D2F17A421AA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9ED4CEFA-F940-4319-9690-CD518FA06515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1930s-1940s</a:t>
          </a:r>
          <a:endParaRPr lang="en-US" dirty="0"/>
        </a:p>
      </dgm:t>
    </dgm:pt>
    <dgm:pt modelId="{ED241AAE-2F24-4886-AC9B-DBF683760848}" type="parTrans" cxnId="{123FFEF1-87F6-4C8A-88AE-0022B4DCBE0E}">
      <dgm:prSet/>
      <dgm:spPr/>
      <dgm:t>
        <a:bodyPr/>
        <a:lstStyle/>
        <a:p>
          <a:endParaRPr lang="en-US"/>
        </a:p>
      </dgm:t>
    </dgm:pt>
    <dgm:pt modelId="{46BD9ECB-B9B7-4A73-A90D-99AA7BEFAD2B}" type="sibTrans" cxnId="{123FFEF1-87F6-4C8A-88AE-0022B4DCBE0E}">
      <dgm:prSet/>
      <dgm:spPr/>
      <dgm:t>
        <a:bodyPr/>
        <a:lstStyle/>
        <a:p>
          <a:endParaRPr lang="en-US"/>
        </a:p>
      </dgm:t>
    </dgm:pt>
    <dgm:pt modelId="{4A7BD8C3-CC91-4520-A483-61C2AE7E773D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1990s - 2000s</a:t>
          </a:r>
          <a:endParaRPr lang="en-US" dirty="0"/>
        </a:p>
      </dgm:t>
    </dgm:pt>
    <dgm:pt modelId="{E5EB9C30-836E-4184-85B9-C31780C7D5B0}" type="parTrans" cxnId="{12D0DCA8-D105-4D47-B2E0-7FCB8A2FE81B}">
      <dgm:prSet/>
      <dgm:spPr/>
      <dgm:t>
        <a:bodyPr/>
        <a:lstStyle/>
        <a:p>
          <a:endParaRPr lang="en-US"/>
        </a:p>
      </dgm:t>
    </dgm:pt>
    <dgm:pt modelId="{DE1B5775-5D79-4AB0-9C24-93000C6DEDEE}" type="sibTrans" cxnId="{12D0DCA8-D105-4D47-B2E0-7FCB8A2FE81B}">
      <dgm:prSet/>
      <dgm:spPr/>
      <dgm:t>
        <a:bodyPr/>
        <a:lstStyle/>
        <a:p>
          <a:endParaRPr lang="en-US"/>
        </a:p>
      </dgm:t>
    </dgm:pt>
    <dgm:pt modelId="{C0BEA525-ECC6-4AB5-A8BB-889DC3E97D35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Present</a:t>
          </a:r>
          <a:endParaRPr lang="en-US" dirty="0"/>
        </a:p>
      </dgm:t>
    </dgm:pt>
    <dgm:pt modelId="{ABC5C1FE-9AA8-46B1-A10E-B032246142A9}" type="parTrans" cxnId="{BF089754-1FB8-478D-BA2D-AD9948AFE43B}">
      <dgm:prSet/>
      <dgm:spPr/>
      <dgm:t>
        <a:bodyPr/>
        <a:lstStyle/>
        <a:p>
          <a:endParaRPr lang="en-US"/>
        </a:p>
      </dgm:t>
    </dgm:pt>
    <dgm:pt modelId="{B88DDC16-6F0E-4C2C-80C6-3616B2586916}" type="sibTrans" cxnId="{BF089754-1FB8-478D-BA2D-AD9948AFE43B}">
      <dgm:prSet/>
      <dgm:spPr/>
      <dgm:t>
        <a:bodyPr/>
        <a:lstStyle/>
        <a:p>
          <a:endParaRPr lang="en-US"/>
        </a:p>
      </dgm:t>
    </dgm:pt>
    <dgm:pt modelId="{2A533718-552B-4DF2-A0CC-49C0DEDA2182}">
      <dgm:prSet phldrT="[Text]"/>
      <dgm:spPr/>
      <dgm:t>
        <a:bodyPr/>
        <a:lstStyle/>
        <a:p>
          <a:r>
            <a:rPr lang="en-US" dirty="0" smtClean="0"/>
            <a:t>1950-1980s</a:t>
          </a:r>
          <a:endParaRPr lang="en-US" dirty="0"/>
        </a:p>
      </dgm:t>
    </dgm:pt>
    <dgm:pt modelId="{B0847144-29F6-44AC-A8AD-B76F5EB9B357}" type="sibTrans" cxnId="{7817DE65-84C6-468A-87DE-C681D52B3E38}">
      <dgm:prSet/>
      <dgm:spPr/>
      <dgm:t>
        <a:bodyPr/>
        <a:lstStyle/>
        <a:p>
          <a:endParaRPr lang="en-US"/>
        </a:p>
      </dgm:t>
    </dgm:pt>
    <dgm:pt modelId="{8089F907-5A1C-4609-9A51-FE5FCAC4E67E}" type="parTrans" cxnId="{7817DE65-84C6-468A-87DE-C681D52B3E38}">
      <dgm:prSet/>
      <dgm:spPr/>
      <dgm:t>
        <a:bodyPr/>
        <a:lstStyle/>
        <a:p>
          <a:endParaRPr lang="en-US"/>
        </a:p>
      </dgm:t>
    </dgm:pt>
    <dgm:pt modelId="{EF9E0D3E-2D2B-4A49-880C-ED72F0842E54}" type="pres">
      <dgm:prSet presAssocID="{80C703D9-9CAF-44DC-9A21-6D2F17A421AA}" presName="Name0" presStyleCnt="0">
        <dgm:presLayoutVars>
          <dgm:dir/>
          <dgm:resizeHandles val="exact"/>
        </dgm:presLayoutVars>
      </dgm:prSet>
      <dgm:spPr/>
    </dgm:pt>
    <dgm:pt modelId="{4B8BBDD9-8ED1-4F47-845A-CBF1AAD8CA64}" type="pres">
      <dgm:prSet presAssocID="{9ED4CEFA-F940-4319-9690-CD518FA06515}" presName="parTxOnly" presStyleLbl="node1" presStyleIdx="0" presStyleCnt="4" custScaleX="1947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AF4668-D350-48F9-B72B-FF54288AC17B}" type="pres">
      <dgm:prSet presAssocID="{46BD9ECB-B9B7-4A73-A90D-99AA7BEFAD2B}" presName="parSpace" presStyleCnt="0"/>
      <dgm:spPr/>
    </dgm:pt>
    <dgm:pt modelId="{EE2FE6BE-CE67-43B6-9BA8-3AF58E37F537}" type="pres">
      <dgm:prSet presAssocID="{2A533718-552B-4DF2-A0CC-49C0DEDA2182}" presName="parTxOnly" presStyleLbl="node1" presStyleIdx="1" presStyleCnt="4" custScaleX="2500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F9E9F0-BD49-4C0A-AD15-1C3C3978880E}" type="pres">
      <dgm:prSet presAssocID="{B0847144-29F6-44AC-A8AD-B76F5EB9B357}" presName="parSpace" presStyleCnt="0"/>
      <dgm:spPr/>
    </dgm:pt>
    <dgm:pt modelId="{3DCE4D3B-D76E-458E-93F8-76B44EECD035}" type="pres">
      <dgm:prSet presAssocID="{4A7BD8C3-CC91-4520-A483-61C2AE7E773D}" presName="parTxOnly" presStyleLbl="node1" presStyleIdx="2" presStyleCnt="4" custScaleX="1986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FD02F2-0882-432D-BAE5-5C4B48608652}" type="pres">
      <dgm:prSet presAssocID="{DE1B5775-5D79-4AB0-9C24-93000C6DEDEE}" presName="parSpace" presStyleCnt="0"/>
      <dgm:spPr/>
    </dgm:pt>
    <dgm:pt modelId="{7EA035AD-C009-4F62-B369-F2C7909D7106}" type="pres">
      <dgm:prSet presAssocID="{C0BEA525-ECC6-4AB5-A8BB-889DC3E97D35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34071C9-3AE9-40F6-94FF-F611CD14AA0D}" type="presOf" srcId="{4A7BD8C3-CC91-4520-A483-61C2AE7E773D}" destId="{3DCE4D3B-D76E-458E-93F8-76B44EECD035}" srcOrd="0" destOrd="0" presId="urn:microsoft.com/office/officeart/2005/8/layout/hChevron3"/>
    <dgm:cxn modelId="{7817DE65-84C6-468A-87DE-C681D52B3E38}" srcId="{80C703D9-9CAF-44DC-9A21-6D2F17A421AA}" destId="{2A533718-552B-4DF2-A0CC-49C0DEDA2182}" srcOrd="1" destOrd="0" parTransId="{8089F907-5A1C-4609-9A51-FE5FCAC4E67E}" sibTransId="{B0847144-29F6-44AC-A8AD-B76F5EB9B357}"/>
    <dgm:cxn modelId="{70111592-0A4E-4EE3-85B5-606836FCD645}" type="presOf" srcId="{C0BEA525-ECC6-4AB5-A8BB-889DC3E97D35}" destId="{7EA035AD-C009-4F62-B369-F2C7909D7106}" srcOrd="0" destOrd="0" presId="urn:microsoft.com/office/officeart/2005/8/layout/hChevron3"/>
    <dgm:cxn modelId="{123FFEF1-87F6-4C8A-88AE-0022B4DCBE0E}" srcId="{80C703D9-9CAF-44DC-9A21-6D2F17A421AA}" destId="{9ED4CEFA-F940-4319-9690-CD518FA06515}" srcOrd="0" destOrd="0" parTransId="{ED241AAE-2F24-4886-AC9B-DBF683760848}" sibTransId="{46BD9ECB-B9B7-4A73-A90D-99AA7BEFAD2B}"/>
    <dgm:cxn modelId="{864CF100-C2A0-4249-80FE-8491F817C555}" type="presOf" srcId="{9ED4CEFA-F940-4319-9690-CD518FA06515}" destId="{4B8BBDD9-8ED1-4F47-845A-CBF1AAD8CA64}" srcOrd="0" destOrd="0" presId="urn:microsoft.com/office/officeart/2005/8/layout/hChevron3"/>
    <dgm:cxn modelId="{F03AE16C-BAFB-492C-BFE0-422704C03A6C}" type="presOf" srcId="{2A533718-552B-4DF2-A0CC-49C0DEDA2182}" destId="{EE2FE6BE-CE67-43B6-9BA8-3AF58E37F537}" srcOrd="0" destOrd="0" presId="urn:microsoft.com/office/officeart/2005/8/layout/hChevron3"/>
    <dgm:cxn modelId="{12D0DCA8-D105-4D47-B2E0-7FCB8A2FE81B}" srcId="{80C703D9-9CAF-44DC-9A21-6D2F17A421AA}" destId="{4A7BD8C3-CC91-4520-A483-61C2AE7E773D}" srcOrd="2" destOrd="0" parTransId="{E5EB9C30-836E-4184-85B9-C31780C7D5B0}" sibTransId="{DE1B5775-5D79-4AB0-9C24-93000C6DEDEE}"/>
    <dgm:cxn modelId="{1F341982-BB8A-49E3-88A0-B485E5C47A7A}" type="presOf" srcId="{80C703D9-9CAF-44DC-9A21-6D2F17A421AA}" destId="{EF9E0D3E-2D2B-4A49-880C-ED72F0842E54}" srcOrd="0" destOrd="0" presId="urn:microsoft.com/office/officeart/2005/8/layout/hChevron3"/>
    <dgm:cxn modelId="{BF089754-1FB8-478D-BA2D-AD9948AFE43B}" srcId="{80C703D9-9CAF-44DC-9A21-6D2F17A421AA}" destId="{C0BEA525-ECC6-4AB5-A8BB-889DC3E97D35}" srcOrd="3" destOrd="0" parTransId="{ABC5C1FE-9AA8-46B1-A10E-B032246142A9}" sibTransId="{B88DDC16-6F0E-4C2C-80C6-3616B2586916}"/>
    <dgm:cxn modelId="{4D9BC896-2F28-4C00-9A14-74732ED3362B}" type="presParOf" srcId="{EF9E0D3E-2D2B-4A49-880C-ED72F0842E54}" destId="{4B8BBDD9-8ED1-4F47-845A-CBF1AAD8CA64}" srcOrd="0" destOrd="0" presId="urn:microsoft.com/office/officeart/2005/8/layout/hChevron3"/>
    <dgm:cxn modelId="{302AC562-3901-409B-B6FD-FF4B73665847}" type="presParOf" srcId="{EF9E0D3E-2D2B-4A49-880C-ED72F0842E54}" destId="{D2AF4668-D350-48F9-B72B-FF54288AC17B}" srcOrd="1" destOrd="0" presId="urn:microsoft.com/office/officeart/2005/8/layout/hChevron3"/>
    <dgm:cxn modelId="{C32E104A-32CC-4A1F-BEBA-13A4C8C9EBF8}" type="presParOf" srcId="{EF9E0D3E-2D2B-4A49-880C-ED72F0842E54}" destId="{EE2FE6BE-CE67-43B6-9BA8-3AF58E37F537}" srcOrd="2" destOrd="0" presId="urn:microsoft.com/office/officeart/2005/8/layout/hChevron3"/>
    <dgm:cxn modelId="{7968FA73-AA9B-4933-A9F1-71F20E6AF7A7}" type="presParOf" srcId="{EF9E0D3E-2D2B-4A49-880C-ED72F0842E54}" destId="{9AF9E9F0-BD49-4C0A-AD15-1C3C3978880E}" srcOrd="3" destOrd="0" presId="urn:microsoft.com/office/officeart/2005/8/layout/hChevron3"/>
    <dgm:cxn modelId="{A35137B8-0D35-464D-8A69-93151698DFFC}" type="presParOf" srcId="{EF9E0D3E-2D2B-4A49-880C-ED72F0842E54}" destId="{3DCE4D3B-D76E-458E-93F8-76B44EECD035}" srcOrd="4" destOrd="0" presId="urn:microsoft.com/office/officeart/2005/8/layout/hChevron3"/>
    <dgm:cxn modelId="{57DE7FC3-F3A5-46A1-BEE2-3AEF3C01C3D2}" type="presParOf" srcId="{EF9E0D3E-2D2B-4A49-880C-ED72F0842E54}" destId="{B1FD02F2-0882-432D-BAE5-5C4B48608652}" srcOrd="5" destOrd="0" presId="urn:microsoft.com/office/officeart/2005/8/layout/hChevron3"/>
    <dgm:cxn modelId="{D2A5BC78-8883-4D05-AE08-47B81E9EBB64}" type="presParOf" srcId="{EF9E0D3E-2D2B-4A49-880C-ED72F0842E54}" destId="{7EA035AD-C009-4F62-B369-F2C7909D7106}" srcOrd="6" destOrd="0" presId="urn:microsoft.com/office/officeart/2005/8/layout/hChevron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0C703D9-9CAF-44DC-9A21-6D2F17A421AA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9ED4CEFA-F940-4319-9690-CD518FA06515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1930s-1940s</a:t>
          </a:r>
          <a:endParaRPr lang="en-US" dirty="0"/>
        </a:p>
      </dgm:t>
    </dgm:pt>
    <dgm:pt modelId="{ED241AAE-2F24-4886-AC9B-DBF683760848}" type="parTrans" cxnId="{123FFEF1-87F6-4C8A-88AE-0022B4DCBE0E}">
      <dgm:prSet/>
      <dgm:spPr/>
      <dgm:t>
        <a:bodyPr/>
        <a:lstStyle/>
        <a:p>
          <a:endParaRPr lang="en-US"/>
        </a:p>
      </dgm:t>
    </dgm:pt>
    <dgm:pt modelId="{46BD9ECB-B9B7-4A73-A90D-99AA7BEFAD2B}" type="sibTrans" cxnId="{123FFEF1-87F6-4C8A-88AE-0022B4DCBE0E}">
      <dgm:prSet/>
      <dgm:spPr/>
      <dgm:t>
        <a:bodyPr/>
        <a:lstStyle/>
        <a:p>
          <a:endParaRPr lang="en-US"/>
        </a:p>
      </dgm:t>
    </dgm:pt>
    <dgm:pt modelId="{4A7BD8C3-CC91-4520-A483-61C2AE7E773D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1990s - 2000s</a:t>
          </a:r>
          <a:endParaRPr lang="en-US" dirty="0"/>
        </a:p>
      </dgm:t>
    </dgm:pt>
    <dgm:pt modelId="{E5EB9C30-836E-4184-85B9-C31780C7D5B0}" type="parTrans" cxnId="{12D0DCA8-D105-4D47-B2E0-7FCB8A2FE81B}">
      <dgm:prSet/>
      <dgm:spPr/>
      <dgm:t>
        <a:bodyPr/>
        <a:lstStyle/>
        <a:p>
          <a:endParaRPr lang="en-US"/>
        </a:p>
      </dgm:t>
    </dgm:pt>
    <dgm:pt modelId="{DE1B5775-5D79-4AB0-9C24-93000C6DEDEE}" type="sibTrans" cxnId="{12D0DCA8-D105-4D47-B2E0-7FCB8A2FE81B}">
      <dgm:prSet/>
      <dgm:spPr/>
      <dgm:t>
        <a:bodyPr/>
        <a:lstStyle/>
        <a:p>
          <a:endParaRPr lang="en-US"/>
        </a:p>
      </dgm:t>
    </dgm:pt>
    <dgm:pt modelId="{C0BEA525-ECC6-4AB5-A8BB-889DC3E97D35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Present</a:t>
          </a:r>
          <a:endParaRPr lang="en-US" dirty="0"/>
        </a:p>
      </dgm:t>
    </dgm:pt>
    <dgm:pt modelId="{ABC5C1FE-9AA8-46B1-A10E-B032246142A9}" type="parTrans" cxnId="{BF089754-1FB8-478D-BA2D-AD9948AFE43B}">
      <dgm:prSet/>
      <dgm:spPr/>
      <dgm:t>
        <a:bodyPr/>
        <a:lstStyle/>
        <a:p>
          <a:endParaRPr lang="en-US"/>
        </a:p>
      </dgm:t>
    </dgm:pt>
    <dgm:pt modelId="{B88DDC16-6F0E-4C2C-80C6-3616B2586916}" type="sibTrans" cxnId="{BF089754-1FB8-478D-BA2D-AD9948AFE43B}">
      <dgm:prSet/>
      <dgm:spPr/>
      <dgm:t>
        <a:bodyPr/>
        <a:lstStyle/>
        <a:p>
          <a:endParaRPr lang="en-US"/>
        </a:p>
      </dgm:t>
    </dgm:pt>
    <dgm:pt modelId="{2A533718-552B-4DF2-A0CC-49C0DEDA2182}">
      <dgm:prSet phldrT="[Text]"/>
      <dgm:spPr/>
      <dgm:t>
        <a:bodyPr/>
        <a:lstStyle/>
        <a:p>
          <a:r>
            <a:rPr lang="en-US" dirty="0" smtClean="0"/>
            <a:t>1950-1980s</a:t>
          </a:r>
          <a:endParaRPr lang="en-US" dirty="0"/>
        </a:p>
      </dgm:t>
    </dgm:pt>
    <dgm:pt modelId="{B0847144-29F6-44AC-A8AD-B76F5EB9B357}" type="sibTrans" cxnId="{7817DE65-84C6-468A-87DE-C681D52B3E38}">
      <dgm:prSet/>
      <dgm:spPr/>
      <dgm:t>
        <a:bodyPr/>
        <a:lstStyle/>
        <a:p>
          <a:endParaRPr lang="en-US"/>
        </a:p>
      </dgm:t>
    </dgm:pt>
    <dgm:pt modelId="{8089F907-5A1C-4609-9A51-FE5FCAC4E67E}" type="parTrans" cxnId="{7817DE65-84C6-468A-87DE-C681D52B3E38}">
      <dgm:prSet/>
      <dgm:spPr/>
      <dgm:t>
        <a:bodyPr/>
        <a:lstStyle/>
        <a:p>
          <a:endParaRPr lang="en-US"/>
        </a:p>
      </dgm:t>
    </dgm:pt>
    <dgm:pt modelId="{EF9E0D3E-2D2B-4A49-880C-ED72F0842E54}" type="pres">
      <dgm:prSet presAssocID="{80C703D9-9CAF-44DC-9A21-6D2F17A421AA}" presName="Name0" presStyleCnt="0">
        <dgm:presLayoutVars>
          <dgm:dir/>
          <dgm:resizeHandles val="exact"/>
        </dgm:presLayoutVars>
      </dgm:prSet>
      <dgm:spPr/>
    </dgm:pt>
    <dgm:pt modelId="{4B8BBDD9-8ED1-4F47-845A-CBF1AAD8CA64}" type="pres">
      <dgm:prSet presAssocID="{9ED4CEFA-F940-4319-9690-CD518FA06515}" presName="parTxOnly" presStyleLbl="node1" presStyleIdx="0" presStyleCnt="4" custScaleX="1947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AF4668-D350-48F9-B72B-FF54288AC17B}" type="pres">
      <dgm:prSet presAssocID="{46BD9ECB-B9B7-4A73-A90D-99AA7BEFAD2B}" presName="parSpace" presStyleCnt="0"/>
      <dgm:spPr/>
    </dgm:pt>
    <dgm:pt modelId="{EE2FE6BE-CE67-43B6-9BA8-3AF58E37F537}" type="pres">
      <dgm:prSet presAssocID="{2A533718-552B-4DF2-A0CC-49C0DEDA2182}" presName="parTxOnly" presStyleLbl="node1" presStyleIdx="1" presStyleCnt="4" custScaleX="2500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F9E9F0-BD49-4C0A-AD15-1C3C3978880E}" type="pres">
      <dgm:prSet presAssocID="{B0847144-29F6-44AC-A8AD-B76F5EB9B357}" presName="parSpace" presStyleCnt="0"/>
      <dgm:spPr/>
    </dgm:pt>
    <dgm:pt modelId="{3DCE4D3B-D76E-458E-93F8-76B44EECD035}" type="pres">
      <dgm:prSet presAssocID="{4A7BD8C3-CC91-4520-A483-61C2AE7E773D}" presName="parTxOnly" presStyleLbl="node1" presStyleIdx="2" presStyleCnt="4" custScaleX="1986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FD02F2-0882-432D-BAE5-5C4B48608652}" type="pres">
      <dgm:prSet presAssocID="{DE1B5775-5D79-4AB0-9C24-93000C6DEDEE}" presName="parSpace" presStyleCnt="0"/>
      <dgm:spPr/>
    </dgm:pt>
    <dgm:pt modelId="{7EA035AD-C009-4F62-B369-F2C7909D7106}" type="pres">
      <dgm:prSet presAssocID="{C0BEA525-ECC6-4AB5-A8BB-889DC3E97D35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584B1E2-F12D-4F7E-8638-D0021BBA4DCD}" type="presOf" srcId="{2A533718-552B-4DF2-A0CC-49C0DEDA2182}" destId="{EE2FE6BE-CE67-43B6-9BA8-3AF58E37F537}" srcOrd="0" destOrd="0" presId="urn:microsoft.com/office/officeart/2005/8/layout/hChevron3"/>
    <dgm:cxn modelId="{7817DE65-84C6-468A-87DE-C681D52B3E38}" srcId="{80C703D9-9CAF-44DC-9A21-6D2F17A421AA}" destId="{2A533718-552B-4DF2-A0CC-49C0DEDA2182}" srcOrd="1" destOrd="0" parTransId="{8089F907-5A1C-4609-9A51-FE5FCAC4E67E}" sibTransId="{B0847144-29F6-44AC-A8AD-B76F5EB9B357}"/>
    <dgm:cxn modelId="{BCA19336-5091-43B9-AE92-D4D1CF13B6B0}" type="presOf" srcId="{80C703D9-9CAF-44DC-9A21-6D2F17A421AA}" destId="{EF9E0D3E-2D2B-4A49-880C-ED72F0842E54}" srcOrd="0" destOrd="0" presId="urn:microsoft.com/office/officeart/2005/8/layout/hChevron3"/>
    <dgm:cxn modelId="{77614861-4115-474B-B156-85605B20824C}" type="presOf" srcId="{C0BEA525-ECC6-4AB5-A8BB-889DC3E97D35}" destId="{7EA035AD-C009-4F62-B369-F2C7909D7106}" srcOrd="0" destOrd="0" presId="urn:microsoft.com/office/officeart/2005/8/layout/hChevron3"/>
    <dgm:cxn modelId="{123FFEF1-87F6-4C8A-88AE-0022B4DCBE0E}" srcId="{80C703D9-9CAF-44DC-9A21-6D2F17A421AA}" destId="{9ED4CEFA-F940-4319-9690-CD518FA06515}" srcOrd="0" destOrd="0" parTransId="{ED241AAE-2F24-4886-AC9B-DBF683760848}" sibTransId="{46BD9ECB-B9B7-4A73-A90D-99AA7BEFAD2B}"/>
    <dgm:cxn modelId="{12D0DCA8-D105-4D47-B2E0-7FCB8A2FE81B}" srcId="{80C703D9-9CAF-44DC-9A21-6D2F17A421AA}" destId="{4A7BD8C3-CC91-4520-A483-61C2AE7E773D}" srcOrd="2" destOrd="0" parTransId="{E5EB9C30-836E-4184-85B9-C31780C7D5B0}" sibTransId="{DE1B5775-5D79-4AB0-9C24-93000C6DEDEE}"/>
    <dgm:cxn modelId="{13E054F6-E808-45A5-AF0D-2B03C45DBBF4}" type="presOf" srcId="{9ED4CEFA-F940-4319-9690-CD518FA06515}" destId="{4B8BBDD9-8ED1-4F47-845A-CBF1AAD8CA64}" srcOrd="0" destOrd="0" presId="urn:microsoft.com/office/officeart/2005/8/layout/hChevron3"/>
    <dgm:cxn modelId="{BF089754-1FB8-478D-BA2D-AD9948AFE43B}" srcId="{80C703D9-9CAF-44DC-9A21-6D2F17A421AA}" destId="{C0BEA525-ECC6-4AB5-A8BB-889DC3E97D35}" srcOrd="3" destOrd="0" parTransId="{ABC5C1FE-9AA8-46B1-A10E-B032246142A9}" sibTransId="{B88DDC16-6F0E-4C2C-80C6-3616B2586916}"/>
    <dgm:cxn modelId="{B7C13385-016D-46F5-9FCE-A5D85BCE2F32}" type="presOf" srcId="{4A7BD8C3-CC91-4520-A483-61C2AE7E773D}" destId="{3DCE4D3B-D76E-458E-93F8-76B44EECD035}" srcOrd="0" destOrd="0" presId="urn:microsoft.com/office/officeart/2005/8/layout/hChevron3"/>
    <dgm:cxn modelId="{AE0596C4-D647-4584-8737-784C5C6A66DC}" type="presParOf" srcId="{EF9E0D3E-2D2B-4A49-880C-ED72F0842E54}" destId="{4B8BBDD9-8ED1-4F47-845A-CBF1AAD8CA64}" srcOrd="0" destOrd="0" presId="urn:microsoft.com/office/officeart/2005/8/layout/hChevron3"/>
    <dgm:cxn modelId="{6F76255E-1B8C-49AC-8D64-6A4470AFF900}" type="presParOf" srcId="{EF9E0D3E-2D2B-4A49-880C-ED72F0842E54}" destId="{D2AF4668-D350-48F9-B72B-FF54288AC17B}" srcOrd="1" destOrd="0" presId="urn:microsoft.com/office/officeart/2005/8/layout/hChevron3"/>
    <dgm:cxn modelId="{795342AB-31B7-4429-81F1-D9A926753258}" type="presParOf" srcId="{EF9E0D3E-2D2B-4A49-880C-ED72F0842E54}" destId="{EE2FE6BE-CE67-43B6-9BA8-3AF58E37F537}" srcOrd="2" destOrd="0" presId="urn:microsoft.com/office/officeart/2005/8/layout/hChevron3"/>
    <dgm:cxn modelId="{E5775B45-A253-44B1-BECA-8ADF5FAE2AAB}" type="presParOf" srcId="{EF9E0D3E-2D2B-4A49-880C-ED72F0842E54}" destId="{9AF9E9F0-BD49-4C0A-AD15-1C3C3978880E}" srcOrd="3" destOrd="0" presId="urn:microsoft.com/office/officeart/2005/8/layout/hChevron3"/>
    <dgm:cxn modelId="{1751F424-D011-4D80-B3BC-97364D2186A2}" type="presParOf" srcId="{EF9E0D3E-2D2B-4A49-880C-ED72F0842E54}" destId="{3DCE4D3B-D76E-458E-93F8-76B44EECD035}" srcOrd="4" destOrd="0" presId="urn:microsoft.com/office/officeart/2005/8/layout/hChevron3"/>
    <dgm:cxn modelId="{FFB721D0-4020-4077-8544-561A2EA152B1}" type="presParOf" srcId="{EF9E0D3E-2D2B-4A49-880C-ED72F0842E54}" destId="{B1FD02F2-0882-432D-BAE5-5C4B48608652}" srcOrd="5" destOrd="0" presId="urn:microsoft.com/office/officeart/2005/8/layout/hChevron3"/>
    <dgm:cxn modelId="{DBE83018-896A-4255-9C98-921530ADBEC6}" type="presParOf" srcId="{EF9E0D3E-2D2B-4A49-880C-ED72F0842E54}" destId="{7EA035AD-C009-4F62-B369-F2C7909D7106}" srcOrd="6" destOrd="0" presId="urn:microsoft.com/office/officeart/2005/8/layout/hChevron3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136315F-08B0-4CA5-A1CE-EEB7285E9EB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B76F0A-962B-4578-A476-E5633BF676F7}">
      <dgm:prSet phldrT="[Text]"/>
      <dgm:spPr/>
      <dgm:t>
        <a:bodyPr/>
        <a:lstStyle/>
        <a:p>
          <a:r>
            <a:rPr lang="en-US" dirty="0" smtClean="0"/>
            <a:t>Grammar</a:t>
          </a:r>
          <a:endParaRPr lang="en-US" dirty="0"/>
        </a:p>
      </dgm:t>
    </dgm:pt>
    <dgm:pt modelId="{C94890EB-FD03-47F6-BEFF-01B8B105C1CF}" type="parTrans" cxnId="{E511D97F-F898-4D1C-8A1D-E4E4543CD92B}">
      <dgm:prSet/>
      <dgm:spPr/>
      <dgm:t>
        <a:bodyPr/>
        <a:lstStyle/>
        <a:p>
          <a:endParaRPr lang="en-US"/>
        </a:p>
      </dgm:t>
    </dgm:pt>
    <dgm:pt modelId="{0C90A6DA-090D-4B7C-8D3A-E86A2B22BD92}" type="sibTrans" cxnId="{E511D97F-F898-4D1C-8A1D-E4E4543CD92B}">
      <dgm:prSet/>
      <dgm:spPr/>
      <dgm:t>
        <a:bodyPr/>
        <a:lstStyle/>
        <a:p>
          <a:endParaRPr lang="en-US"/>
        </a:p>
      </dgm:t>
    </dgm:pt>
    <dgm:pt modelId="{AC0E68C7-32D3-479C-A278-6D1CDC4D1086}">
      <dgm:prSet phldrT="[Text]"/>
      <dgm:spPr/>
      <dgm:t>
        <a:bodyPr/>
        <a:lstStyle/>
        <a:p>
          <a:r>
            <a:rPr lang="en-US" dirty="0" smtClean="0"/>
            <a:t>Sentence fragments, garbled words</a:t>
          </a:r>
          <a:endParaRPr lang="en-US" dirty="0"/>
        </a:p>
      </dgm:t>
    </dgm:pt>
    <dgm:pt modelId="{F8989989-4A89-41A7-953D-176978AC52B1}" type="parTrans" cxnId="{4B7AF330-C69D-45E8-AA24-F711C4566D53}">
      <dgm:prSet/>
      <dgm:spPr/>
      <dgm:t>
        <a:bodyPr/>
        <a:lstStyle/>
        <a:p>
          <a:endParaRPr lang="en-US"/>
        </a:p>
      </dgm:t>
    </dgm:pt>
    <dgm:pt modelId="{945E76D1-1897-44E0-8B24-B2E0E091FECD}" type="sibTrans" cxnId="{4B7AF330-C69D-45E8-AA24-F711C4566D53}">
      <dgm:prSet/>
      <dgm:spPr/>
      <dgm:t>
        <a:bodyPr/>
        <a:lstStyle/>
        <a:p>
          <a:endParaRPr lang="en-US"/>
        </a:p>
      </dgm:t>
    </dgm:pt>
    <dgm:pt modelId="{87C92C86-8691-4DC0-8AA1-34599DEBBEB5}">
      <dgm:prSet phldrT="[Text]"/>
      <dgm:spPr/>
      <dgm:t>
        <a:bodyPr/>
        <a:lstStyle/>
        <a:p>
          <a:r>
            <a:rPr lang="en-US" dirty="0" smtClean="0"/>
            <a:t>Pronoun, possessive errors</a:t>
          </a:r>
          <a:endParaRPr lang="en-US" dirty="0"/>
        </a:p>
      </dgm:t>
    </dgm:pt>
    <dgm:pt modelId="{AD6F1B62-A577-4575-A314-EFF434627826}" type="parTrans" cxnId="{43B7DBBA-201A-46DF-B357-CD9967737DDA}">
      <dgm:prSet/>
      <dgm:spPr/>
      <dgm:t>
        <a:bodyPr/>
        <a:lstStyle/>
        <a:p>
          <a:endParaRPr lang="en-US"/>
        </a:p>
      </dgm:t>
    </dgm:pt>
    <dgm:pt modelId="{CA7B94B5-5568-4979-BA2B-22249C671AB6}" type="sibTrans" cxnId="{43B7DBBA-201A-46DF-B357-CD9967737DDA}">
      <dgm:prSet/>
      <dgm:spPr/>
      <dgm:t>
        <a:bodyPr/>
        <a:lstStyle/>
        <a:p>
          <a:endParaRPr lang="en-US"/>
        </a:p>
      </dgm:t>
    </dgm:pt>
    <dgm:pt modelId="{1F9D7990-16DA-4944-BC0F-611944C50E1B}">
      <dgm:prSet phldrT="[Text]"/>
      <dgm:spPr/>
      <dgm:t>
        <a:bodyPr/>
        <a:lstStyle/>
        <a:p>
          <a:r>
            <a:rPr lang="en-US" dirty="0" smtClean="0"/>
            <a:t>Usage</a:t>
          </a:r>
          <a:endParaRPr lang="en-US" dirty="0"/>
        </a:p>
      </dgm:t>
    </dgm:pt>
    <dgm:pt modelId="{8C5E46FE-FA8D-43A0-924B-F17D72CC3DB2}" type="parTrans" cxnId="{B3A5C824-EFB5-4512-B48C-6E79A0C79271}">
      <dgm:prSet/>
      <dgm:spPr/>
      <dgm:t>
        <a:bodyPr/>
        <a:lstStyle/>
        <a:p>
          <a:endParaRPr lang="en-US"/>
        </a:p>
      </dgm:t>
    </dgm:pt>
    <dgm:pt modelId="{851C1247-E454-44F7-A488-9BDD8EEB8417}" type="sibTrans" cxnId="{B3A5C824-EFB5-4512-B48C-6E79A0C79271}">
      <dgm:prSet/>
      <dgm:spPr/>
      <dgm:t>
        <a:bodyPr/>
        <a:lstStyle/>
        <a:p>
          <a:endParaRPr lang="en-US"/>
        </a:p>
      </dgm:t>
    </dgm:pt>
    <dgm:pt modelId="{4126F2E0-425F-47B4-93CB-A155852A0FB3}">
      <dgm:prSet phldrT="[Text]"/>
      <dgm:spPr/>
      <dgm:t>
        <a:bodyPr/>
        <a:lstStyle/>
        <a:p>
          <a:r>
            <a:rPr lang="en-US" dirty="0" smtClean="0"/>
            <a:t>Wrong word form, double negative</a:t>
          </a:r>
          <a:endParaRPr lang="en-US" dirty="0"/>
        </a:p>
      </dgm:t>
    </dgm:pt>
    <dgm:pt modelId="{40761AAA-E65E-47AF-9670-75C93914D770}" type="parTrans" cxnId="{709695D9-DE4F-4826-B8D6-F084CAE6F0B2}">
      <dgm:prSet/>
      <dgm:spPr/>
      <dgm:t>
        <a:bodyPr/>
        <a:lstStyle/>
        <a:p>
          <a:endParaRPr lang="en-US"/>
        </a:p>
      </dgm:t>
    </dgm:pt>
    <dgm:pt modelId="{D7C88F5F-659A-4B25-AEF2-05DCFD91DCE9}" type="sibTrans" cxnId="{709695D9-DE4F-4826-B8D6-F084CAE6F0B2}">
      <dgm:prSet/>
      <dgm:spPr/>
      <dgm:t>
        <a:bodyPr/>
        <a:lstStyle/>
        <a:p>
          <a:endParaRPr lang="en-US"/>
        </a:p>
      </dgm:t>
    </dgm:pt>
    <dgm:pt modelId="{BDAD3034-3A1A-4F2A-AF5D-EBEC6638DF5A}">
      <dgm:prSet phldrT="[Text]"/>
      <dgm:spPr/>
      <dgm:t>
        <a:bodyPr/>
        <a:lstStyle/>
        <a:p>
          <a:r>
            <a:rPr lang="en-US" dirty="0" smtClean="0"/>
            <a:t>Incorrect article/preposition</a:t>
          </a:r>
          <a:endParaRPr lang="en-US" dirty="0"/>
        </a:p>
      </dgm:t>
    </dgm:pt>
    <dgm:pt modelId="{BFE24A15-3EA7-4224-9F32-8A16126079A8}" type="parTrans" cxnId="{1D45701E-4FC0-48FC-A52D-38A68CE8BF29}">
      <dgm:prSet/>
      <dgm:spPr/>
      <dgm:t>
        <a:bodyPr/>
        <a:lstStyle/>
        <a:p>
          <a:endParaRPr lang="en-US"/>
        </a:p>
      </dgm:t>
    </dgm:pt>
    <dgm:pt modelId="{2B307751-E5C2-4D24-97DC-FE4B9ED4632B}" type="sibTrans" cxnId="{1D45701E-4FC0-48FC-A52D-38A68CE8BF29}">
      <dgm:prSet/>
      <dgm:spPr/>
      <dgm:t>
        <a:bodyPr/>
        <a:lstStyle/>
        <a:p>
          <a:endParaRPr lang="en-US"/>
        </a:p>
      </dgm:t>
    </dgm:pt>
    <dgm:pt modelId="{47D92316-E59C-47B5-8A66-5C5BB4F7660A}">
      <dgm:prSet phldrT="[Text]"/>
      <dgm:spPr/>
      <dgm:t>
        <a:bodyPr/>
        <a:lstStyle/>
        <a:p>
          <a:r>
            <a:rPr lang="en-US" dirty="0" smtClean="0"/>
            <a:t>Mechanics</a:t>
          </a:r>
        </a:p>
      </dgm:t>
    </dgm:pt>
    <dgm:pt modelId="{FE911D0E-63EB-42D6-B77F-4F556C4D0D3C}" type="parTrans" cxnId="{49B500A7-45E8-40F7-9254-EF3E35D6A2D7}">
      <dgm:prSet/>
      <dgm:spPr/>
      <dgm:t>
        <a:bodyPr/>
        <a:lstStyle/>
        <a:p>
          <a:endParaRPr lang="en-US"/>
        </a:p>
      </dgm:t>
    </dgm:pt>
    <dgm:pt modelId="{51F47F6B-8BA6-429F-96BA-E1ECC870E945}" type="sibTrans" cxnId="{49B500A7-45E8-40F7-9254-EF3E35D6A2D7}">
      <dgm:prSet/>
      <dgm:spPr/>
      <dgm:t>
        <a:bodyPr/>
        <a:lstStyle/>
        <a:p>
          <a:endParaRPr lang="en-US"/>
        </a:p>
      </dgm:t>
    </dgm:pt>
    <dgm:pt modelId="{C36649DA-DAAB-4C08-95BC-0FB55B4BE604}">
      <dgm:prSet phldrT="[Text]"/>
      <dgm:spPr/>
      <dgm:t>
        <a:bodyPr/>
        <a:lstStyle/>
        <a:p>
          <a:r>
            <a:rPr lang="en-US" dirty="0" smtClean="0"/>
            <a:t>Spelling</a:t>
          </a:r>
          <a:endParaRPr lang="en-US" dirty="0"/>
        </a:p>
      </dgm:t>
    </dgm:pt>
    <dgm:pt modelId="{5D8E830D-24D5-4427-B9FD-22D2BCA3B172}" type="parTrans" cxnId="{3583E42B-7038-449E-ABD4-73549BA92758}">
      <dgm:prSet/>
      <dgm:spPr/>
      <dgm:t>
        <a:bodyPr/>
        <a:lstStyle/>
        <a:p>
          <a:endParaRPr lang="en-US"/>
        </a:p>
      </dgm:t>
    </dgm:pt>
    <dgm:pt modelId="{875B0568-D11A-40FA-AFF9-1A77DF6E378D}" type="sibTrans" cxnId="{3583E42B-7038-449E-ABD4-73549BA92758}">
      <dgm:prSet/>
      <dgm:spPr/>
      <dgm:t>
        <a:bodyPr/>
        <a:lstStyle/>
        <a:p>
          <a:endParaRPr lang="en-US"/>
        </a:p>
      </dgm:t>
    </dgm:pt>
    <dgm:pt modelId="{128808EC-1CB7-4B04-A28A-DCD13253BABC}">
      <dgm:prSet phldrT="[Text]"/>
      <dgm:spPr/>
      <dgm:t>
        <a:bodyPr/>
        <a:lstStyle/>
        <a:p>
          <a:r>
            <a:rPr lang="en-US" dirty="0" smtClean="0"/>
            <a:t>Punctuation</a:t>
          </a:r>
          <a:endParaRPr lang="en-US" dirty="0"/>
        </a:p>
      </dgm:t>
    </dgm:pt>
    <dgm:pt modelId="{1F072835-6FC2-4956-B89E-F681BE68C7DF}" type="parTrans" cxnId="{18361BA2-D6D8-4EBF-B31D-6CA5F9DDF5E6}">
      <dgm:prSet/>
      <dgm:spPr/>
      <dgm:t>
        <a:bodyPr/>
        <a:lstStyle/>
        <a:p>
          <a:endParaRPr lang="en-US"/>
        </a:p>
      </dgm:t>
    </dgm:pt>
    <dgm:pt modelId="{5070CE2A-8BB2-4D5B-9F6E-D588E1699AB6}" type="sibTrans" cxnId="{18361BA2-D6D8-4EBF-B31D-6CA5F9DDF5E6}">
      <dgm:prSet/>
      <dgm:spPr/>
      <dgm:t>
        <a:bodyPr/>
        <a:lstStyle/>
        <a:p>
          <a:endParaRPr lang="en-US"/>
        </a:p>
      </dgm:t>
    </dgm:pt>
    <dgm:pt modelId="{C0F70701-6BF0-4238-9C70-F36F4B05D37F}">
      <dgm:prSet phldrT="[Text]"/>
      <dgm:spPr/>
      <dgm:t>
        <a:bodyPr/>
        <a:lstStyle/>
        <a:p>
          <a:r>
            <a:rPr lang="en-US" dirty="0" smtClean="0"/>
            <a:t>Style</a:t>
          </a:r>
        </a:p>
      </dgm:t>
    </dgm:pt>
    <dgm:pt modelId="{7B503D8C-1D65-4B1A-B39E-7A0F12CE990E}" type="parTrans" cxnId="{912F2510-3877-40F2-80DD-014AD7E410C3}">
      <dgm:prSet/>
      <dgm:spPr/>
      <dgm:t>
        <a:bodyPr/>
        <a:lstStyle/>
        <a:p>
          <a:endParaRPr lang="en-US"/>
        </a:p>
      </dgm:t>
    </dgm:pt>
    <dgm:pt modelId="{EB17BE9B-9BD0-482F-BD44-5B441F4DD063}" type="sibTrans" cxnId="{912F2510-3877-40F2-80DD-014AD7E410C3}">
      <dgm:prSet/>
      <dgm:spPr/>
      <dgm:t>
        <a:bodyPr/>
        <a:lstStyle/>
        <a:p>
          <a:endParaRPr lang="en-US"/>
        </a:p>
      </dgm:t>
    </dgm:pt>
    <dgm:pt modelId="{03BC775C-6FB0-45CB-A20C-4B4F96A526FC}">
      <dgm:prSet phldrT="[Text]"/>
      <dgm:spPr/>
      <dgm:t>
        <a:bodyPr/>
        <a:lstStyle/>
        <a:p>
          <a:r>
            <a:rPr lang="en-US" dirty="0" smtClean="0"/>
            <a:t>Sentence length, word repetition</a:t>
          </a:r>
          <a:endParaRPr lang="en-US" dirty="0"/>
        </a:p>
      </dgm:t>
    </dgm:pt>
    <dgm:pt modelId="{37434441-17F3-43AB-B4A9-6DEEB090DFC6}" type="parTrans" cxnId="{2FFC22DF-7E2C-4433-A21D-91D0945674CF}">
      <dgm:prSet/>
      <dgm:spPr/>
      <dgm:t>
        <a:bodyPr/>
        <a:lstStyle/>
        <a:p>
          <a:endParaRPr lang="en-US"/>
        </a:p>
      </dgm:t>
    </dgm:pt>
    <dgm:pt modelId="{A3BAEA3C-78BB-405A-B2BC-DAE2E351B41E}" type="sibTrans" cxnId="{2FFC22DF-7E2C-4433-A21D-91D0945674CF}">
      <dgm:prSet/>
      <dgm:spPr/>
      <dgm:t>
        <a:bodyPr/>
        <a:lstStyle/>
        <a:p>
          <a:endParaRPr lang="en-US"/>
        </a:p>
      </dgm:t>
    </dgm:pt>
    <dgm:pt modelId="{CD15D70F-CC22-486B-8097-A325202022D0}">
      <dgm:prSet phldrT="[Text]"/>
      <dgm:spPr/>
      <dgm:t>
        <a:bodyPr/>
        <a:lstStyle/>
        <a:p>
          <a:r>
            <a:rPr lang="en-US" dirty="0" smtClean="0"/>
            <a:t>Passives</a:t>
          </a:r>
          <a:endParaRPr lang="en-US" dirty="0"/>
        </a:p>
      </dgm:t>
    </dgm:pt>
    <dgm:pt modelId="{C4412737-C4E7-44DD-9F19-41111A036953}" type="parTrans" cxnId="{CB1D9C18-BA49-4834-86BA-2DD2D9CE6584}">
      <dgm:prSet/>
      <dgm:spPr/>
      <dgm:t>
        <a:bodyPr/>
        <a:lstStyle/>
        <a:p>
          <a:endParaRPr lang="en-US"/>
        </a:p>
      </dgm:t>
    </dgm:pt>
    <dgm:pt modelId="{6FCA6A71-8789-4B54-A277-E3951641C546}" type="sibTrans" cxnId="{CB1D9C18-BA49-4834-86BA-2DD2D9CE6584}">
      <dgm:prSet/>
      <dgm:spPr/>
      <dgm:t>
        <a:bodyPr/>
        <a:lstStyle/>
        <a:p>
          <a:endParaRPr lang="en-US"/>
        </a:p>
      </dgm:t>
    </dgm:pt>
    <dgm:pt modelId="{26D2E9A4-1F3A-42AE-9772-E44CCAD56BED}">
      <dgm:prSet phldrT="[Text]"/>
      <dgm:spPr/>
      <dgm:t>
        <a:bodyPr/>
        <a:lstStyle/>
        <a:p>
          <a:r>
            <a:rPr lang="en-US" smtClean="0"/>
            <a:t>Organization</a:t>
          </a:r>
          <a:endParaRPr lang="en-US" dirty="0" smtClean="0"/>
        </a:p>
      </dgm:t>
    </dgm:pt>
    <dgm:pt modelId="{D55E7AB9-682E-460F-B5E9-6ED7F2E3A530}" type="parTrans" cxnId="{6398EDF8-CA75-4850-BD25-10A4441C0160}">
      <dgm:prSet/>
      <dgm:spPr/>
      <dgm:t>
        <a:bodyPr/>
        <a:lstStyle/>
        <a:p>
          <a:endParaRPr lang="en-US"/>
        </a:p>
      </dgm:t>
    </dgm:pt>
    <dgm:pt modelId="{5EFCA370-16EE-4140-A526-DF87566A30F5}" type="sibTrans" cxnId="{6398EDF8-CA75-4850-BD25-10A4441C0160}">
      <dgm:prSet/>
      <dgm:spPr/>
      <dgm:t>
        <a:bodyPr/>
        <a:lstStyle/>
        <a:p>
          <a:endParaRPr lang="en-US"/>
        </a:p>
      </dgm:t>
    </dgm:pt>
    <dgm:pt modelId="{C80DE288-EF60-4232-90EE-3CFE00A429F2}">
      <dgm:prSet phldrT="[Text]"/>
      <dgm:spPr/>
      <dgm:t>
        <a:bodyPr/>
        <a:lstStyle/>
        <a:p>
          <a:r>
            <a:rPr lang="en-US" dirty="0" smtClean="0"/>
            <a:t>Discourse sequences</a:t>
          </a:r>
          <a:endParaRPr lang="en-US" dirty="0"/>
        </a:p>
      </dgm:t>
    </dgm:pt>
    <dgm:pt modelId="{E053A6DA-0EA0-4EA1-80B3-B2065F663A97}" type="parTrans" cxnId="{0AF116FE-AF22-4A92-B2D6-004C133461E3}">
      <dgm:prSet/>
      <dgm:spPr/>
      <dgm:t>
        <a:bodyPr/>
        <a:lstStyle/>
        <a:p>
          <a:endParaRPr lang="en-US"/>
        </a:p>
      </dgm:t>
    </dgm:pt>
    <dgm:pt modelId="{8ECF81B9-AF15-48EF-9087-E5F5331B183A}" type="sibTrans" cxnId="{0AF116FE-AF22-4A92-B2D6-004C133461E3}">
      <dgm:prSet/>
      <dgm:spPr/>
      <dgm:t>
        <a:bodyPr/>
        <a:lstStyle/>
        <a:p>
          <a:endParaRPr lang="en-US"/>
        </a:p>
      </dgm:t>
    </dgm:pt>
    <dgm:pt modelId="{F0C4BEA9-9B56-4ED0-9200-D179386B89F2}">
      <dgm:prSet phldrT="[Text]"/>
      <dgm:spPr/>
      <dgm:t>
        <a:bodyPr/>
        <a:lstStyle/>
        <a:p>
          <a:r>
            <a:rPr lang="en-US" dirty="0" smtClean="0"/>
            <a:t>RST &amp; Syntactic structures</a:t>
          </a:r>
          <a:endParaRPr lang="en-US" dirty="0"/>
        </a:p>
      </dgm:t>
    </dgm:pt>
    <dgm:pt modelId="{0ADB82F1-2B7D-4E51-9211-BC7A07F2681F}" type="parTrans" cxnId="{E1B47C40-3DDF-4B9C-AB06-80F755841CA8}">
      <dgm:prSet/>
      <dgm:spPr/>
      <dgm:t>
        <a:bodyPr/>
        <a:lstStyle/>
        <a:p>
          <a:endParaRPr lang="en-US"/>
        </a:p>
      </dgm:t>
    </dgm:pt>
    <dgm:pt modelId="{6AD43693-20FC-41A9-8E51-07AF8995DED4}" type="sibTrans" cxnId="{E1B47C40-3DDF-4B9C-AB06-80F755841CA8}">
      <dgm:prSet/>
      <dgm:spPr/>
      <dgm:t>
        <a:bodyPr/>
        <a:lstStyle/>
        <a:p>
          <a:endParaRPr lang="en-US"/>
        </a:p>
      </dgm:t>
    </dgm:pt>
    <dgm:pt modelId="{1D0EB9AA-0886-4908-9840-E8BE6E7B5349}" type="pres">
      <dgm:prSet presAssocID="{8136315F-08B0-4CA5-A1CE-EEB7285E9EB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364FC1-91E8-4F85-AFF7-B5D1B981147D}" type="pres">
      <dgm:prSet presAssocID="{59B76F0A-962B-4578-A476-E5633BF676F7}" presName="linNode" presStyleCnt="0"/>
      <dgm:spPr/>
    </dgm:pt>
    <dgm:pt modelId="{93EC22CF-F0E9-4377-8C1A-78C1C5CC4507}" type="pres">
      <dgm:prSet presAssocID="{59B76F0A-962B-4578-A476-E5633BF676F7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B950BC-CC74-4E14-943F-918F519F4DC1}" type="pres">
      <dgm:prSet presAssocID="{59B76F0A-962B-4578-A476-E5633BF676F7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AA13CF-38E4-4228-B2E3-F7C17D9E31E1}" type="pres">
      <dgm:prSet presAssocID="{0C90A6DA-090D-4B7C-8D3A-E86A2B22BD92}" presName="sp" presStyleCnt="0"/>
      <dgm:spPr/>
    </dgm:pt>
    <dgm:pt modelId="{2786FFD4-7018-4463-8903-15D8BB43F17B}" type="pres">
      <dgm:prSet presAssocID="{1F9D7990-16DA-4944-BC0F-611944C50E1B}" presName="linNode" presStyleCnt="0"/>
      <dgm:spPr/>
    </dgm:pt>
    <dgm:pt modelId="{25385A1A-154D-41E5-929B-F466DE7C477D}" type="pres">
      <dgm:prSet presAssocID="{1F9D7990-16DA-4944-BC0F-611944C50E1B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52AAB6-B972-43FD-8283-7A2513E2EEDD}" type="pres">
      <dgm:prSet presAssocID="{1F9D7990-16DA-4944-BC0F-611944C50E1B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5C54B8-D5CE-4B72-8E43-190B1A53A735}" type="pres">
      <dgm:prSet presAssocID="{851C1247-E454-44F7-A488-9BDD8EEB8417}" presName="sp" presStyleCnt="0"/>
      <dgm:spPr/>
    </dgm:pt>
    <dgm:pt modelId="{C1E6B8AE-3249-41B8-A11C-C0BECD939D09}" type="pres">
      <dgm:prSet presAssocID="{47D92316-E59C-47B5-8A66-5C5BB4F7660A}" presName="linNode" presStyleCnt="0"/>
      <dgm:spPr/>
    </dgm:pt>
    <dgm:pt modelId="{F8C95181-0108-4342-BE6B-ADDEC08D302F}" type="pres">
      <dgm:prSet presAssocID="{47D92316-E59C-47B5-8A66-5C5BB4F7660A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8FC107-FEA9-424E-9336-BBBB92A09555}" type="pres">
      <dgm:prSet presAssocID="{47D92316-E59C-47B5-8A66-5C5BB4F7660A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B9A1F0-DA54-4AC5-BC41-6E147AB584B5}" type="pres">
      <dgm:prSet presAssocID="{51F47F6B-8BA6-429F-96BA-E1ECC870E945}" presName="sp" presStyleCnt="0"/>
      <dgm:spPr/>
    </dgm:pt>
    <dgm:pt modelId="{4AFEB97D-7261-4E78-983C-369BA3A547BC}" type="pres">
      <dgm:prSet presAssocID="{C0F70701-6BF0-4238-9C70-F36F4B05D37F}" presName="linNode" presStyleCnt="0"/>
      <dgm:spPr/>
    </dgm:pt>
    <dgm:pt modelId="{1633C019-60DE-4B79-8B18-625620A75D85}" type="pres">
      <dgm:prSet presAssocID="{C0F70701-6BF0-4238-9C70-F36F4B05D37F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423605-D923-45BE-BF48-A1362A28BB2A}" type="pres">
      <dgm:prSet presAssocID="{C0F70701-6BF0-4238-9C70-F36F4B05D37F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C4AA9E-7DE8-4C76-9C77-69E5EE052F8C}" type="pres">
      <dgm:prSet presAssocID="{EB17BE9B-9BD0-482F-BD44-5B441F4DD063}" presName="sp" presStyleCnt="0"/>
      <dgm:spPr/>
    </dgm:pt>
    <dgm:pt modelId="{6ADCECB7-7EC7-4E96-9991-D913E4FE993D}" type="pres">
      <dgm:prSet presAssocID="{26D2E9A4-1F3A-42AE-9772-E44CCAD56BED}" presName="linNode" presStyleCnt="0"/>
      <dgm:spPr/>
    </dgm:pt>
    <dgm:pt modelId="{0031FD99-22DB-49A1-8C4E-85D732F2CD64}" type="pres">
      <dgm:prSet presAssocID="{26D2E9A4-1F3A-42AE-9772-E44CCAD56BED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329E61-1174-4AD0-92CB-2A0261711147}" type="pres">
      <dgm:prSet presAssocID="{26D2E9A4-1F3A-42AE-9772-E44CCAD56BED}" presName="descendantText" presStyleLbl="alignAccFollowNode1" presStyleIdx="4" presStyleCnt="5" custLinFactNeighborY="-73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574192C-3CB0-4916-9155-F492DA2B7C3D}" type="presOf" srcId="{F0C4BEA9-9B56-4ED0-9200-D179386B89F2}" destId="{14329E61-1174-4AD0-92CB-2A0261711147}" srcOrd="0" destOrd="1" presId="urn:microsoft.com/office/officeart/2005/8/layout/vList5"/>
    <dgm:cxn modelId="{AA381296-3C3A-4EC9-B701-2E084DD2B380}" type="presOf" srcId="{C80DE288-EF60-4232-90EE-3CFE00A429F2}" destId="{14329E61-1174-4AD0-92CB-2A0261711147}" srcOrd="0" destOrd="0" presId="urn:microsoft.com/office/officeart/2005/8/layout/vList5"/>
    <dgm:cxn modelId="{0F09CDE1-F491-4128-93EA-3EC81FF5806B}" type="presOf" srcId="{26D2E9A4-1F3A-42AE-9772-E44CCAD56BED}" destId="{0031FD99-22DB-49A1-8C4E-85D732F2CD64}" srcOrd="0" destOrd="0" presId="urn:microsoft.com/office/officeart/2005/8/layout/vList5"/>
    <dgm:cxn modelId="{B3A5C824-EFB5-4512-B48C-6E79A0C79271}" srcId="{8136315F-08B0-4CA5-A1CE-EEB7285E9EBA}" destId="{1F9D7990-16DA-4944-BC0F-611944C50E1B}" srcOrd="1" destOrd="0" parTransId="{8C5E46FE-FA8D-43A0-924B-F17D72CC3DB2}" sibTransId="{851C1247-E454-44F7-A488-9BDD8EEB8417}"/>
    <dgm:cxn modelId="{18361BA2-D6D8-4EBF-B31D-6CA5F9DDF5E6}" srcId="{47D92316-E59C-47B5-8A66-5C5BB4F7660A}" destId="{128808EC-1CB7-4B04-A28A-DCD13253BABC}" srcOrd="1" destOrd="0" parTransId="{1F072835-6FC2-4956-B89E-F681BE68C7DF}" sibTransId="{5070CE2A-8BB2-4D5B-9F6E-D588E1699AB6}"/>
    <dgm:cxn modelId="{49B500A7-45E8-40F7-9254-EF3E35D6A2D7}" srcId="{8136315F-08B0-4CA5-A1CE-EEB7285E9EBA}" destId="{47D92316-E59C-47B5-8A66-5C5BB4F7660A}" srcOrd="2" destOrd="0" parTransId="{FE911D0E-63EB-42D6-B77F-4F556C4D0D3C}" sibTransId="{51F47F6B-8BA6-429F-96BA-E1ECC870E945}"/>
    <dgm:cxn modelId="{053EF784-0189-419E-8A94-3B45841898F5}" type="presOf" srcId="{CD15D70F-CC22-486B-8097-A325202022D0}" destId="{1B423605-D923-45BE-BF48-A1362A28BB2A}" srcOrd="0" destOrd="1" presId="urn:microsoft.com/office/officeart/2005/8/layout/vList5"/>
    <dgm:cxn modelId="{CB1D9C18-BA49-4834-86BA-2DD2D9CE6584}" srcId="{C0F70701-6BF0-4238-9C70-F36F4B05D37F}" destId="{CD15D70F-CC22-486B-8097-A325202022D0}" srcOrd="1" destOrd="0" parTransId="{C4412737-C4E7-44DD-9F19-41111A036953}" sibTransId="{6FCA6A71-8789-4B54-A277-E3951641C546}"/>
    <dgm:cxn modelId="{5A607A68-B751-49A7-8E21-76E07D67C49E}" type="presOf" srcId="{47D92316-E59C-47B5-8A66-5C5BB4F7660A}" destId="{F8C95181-0108-4342-BE6B-ADDEC08D302F}" srcOrd="0" destOrd="0" presId="urn:microsoft.com/office/officeart/2005/8/layout/vList5"/>
    <dgm:cxn modelId="{DD32EF12-D0B7-4D0E-AD55-0C0F467EC6D9}" type="presOf" srcId="{87C92C86-8691-4DC0-8AA1-34599DEBBEB5}" destId="{AEB950BC-CC74-4E14-943F-918F519F4DC1}" srcOrd="0" destOrd="1" presId="urn:microsoft.com/office/officeart/2005/8/layout/vList5"/>
    <dgm:cxn modelId="{912F2510-3877-40F2-80DD-014AD7E410C3}" srcId="{8136315F-08B0-4CA5-A1CE-EEB7285E9EBA}" destId="{C0F70701-6BF0-4238-9C70-F36F4B05D37F}" srcOrd="3" destOrd="0" parTransId="{7B503D8C-1D65-4B1A-B39E-7A0F12CE990E}" sibTransId="{EB17BE9B-9BD0-482F-BD44-5B441F4DD063}"/>
    <dgm:cxn modelId="{1D45701E-4FC0-48FC-A52D-38A68CE8BF29}" srcId="{1F9D7990-16DA-4944-BC0F-611944C50E1B}" destId="{BDAD3034-3A1A-4F2A-AF5D-EBEC6638DF5A}" srcOrd="1" destOrd="0" parTransId="{BFE24A15-3EA7-4224-9F32-8A16126079A8}" sibTransId="{2B307751-E5C2-4D24-97DC-FE4B9ED4632B}"/>
    <dgm:cxn modelId="{045D9CA5-5FDB-4835-B3A5-15D61A374CBB}" type="presOf" srcId="{59B76F0A-962B-4578-A476-E5633BF676F7}" destId="{93EC22CF-F0E9-4377-8C1A-78C1C5CC4507}" srcOrd="0" destOrd="0" presId="urn:microsoft.com/office/officeart/2005/8/layout/vList5"/>
    <dgm:cxn modelId="{709695D9-DE4F-4826-B8D6-F084CAE6F0B2}" srcId="{1F9D7990-16DA-4944-BC0F-611944C50E1B}" destId="{4126F2E0-425F-47B4-93CB-A155852A0FB3}" srcOrd="0" destOrd="0" parTransId="{40761AAA-E65E-47AF-9670-75C93914D770}" sibTransId="{D7C88F5F-659A-4B25-AEF2-05DCFD91DCE9}"/>
    <dgm:cxn modelId="{0AF116FE-AF22-4A92-B2D6-004C133461E3}" srcId="{26D2E9A4-1F3A-42AE-9772-E44CCAD56BED}" destId="{C80DE288-EF60-4232-90EE-3CFE00A429F2}" srcOrd="0" destOrd="0" parTransId="{E053A6DA-0EA0-4EA1-80B3-B2065F663A97}" sibTransId="{8ECF81B9-AF15-48EF-9087-E5F5331B183A}"/>
    <dgm:cxn modelId="{3583E42B-7038-449E-ABD4-73549BA92758}" srcId="{47D92316-E59C-47B5-8A66-5C5BB4F7660A}" destId="{C36649DA-DAAB-4C08-95BC-0FB55B4BE604}" srcOrd="0" destOrd="0" parTransId="{5D8E830D-24D5-4427-B9FD-22D2BCA3B172}" sibTransId="{875B0568-D11A-40FA-AFF9-1A77DF6E378D}"/>
    <dgm:cxn modelId="{2FFC22DF-7E2C-4433-A21D-91D0945674CF}" srcId="{C0F70701-6BF0-4238-9C70-F36F4B05D37F}" destId="{03BC775C-6FB0-45CB-A20C-4B4F96A526FC}" srcOrd="0" destOrd="0" parTransId="{37434441-17F3-43AB-B4A9-6DEEB090DFC6}" sibTransId="{A3BAEA3C-78BB-405A-B2BC-DAE2E351B41E}"/>
    <dgm:cxn modelId="{EFC77C29-93E8-43E2-A21F-AE111B56FF83}" type="presOf" srcId="{1F9D7990-16DA-4944-BC0F-611944C50E1B}" destId="{25385A1A-154D-41E5-929B-F466DE7C477D}" srcOrd="0" destOrd="0" presId="urn:microsoft.com/office/officeart/2005/8/layout/vList5"/>
    <dgm:cxn modelId="{E0C36470-3D81-4E3C-BE96-A16E4F722EAF}" type="presOf" srcId="{128808EC-1CB7-4B04-A28A-DCD13253BABC}" destId="{748FC107-FEA9-424E-9336-BBBB92A09555}" srcOrd="0" destOrd="1" presId="urn:microsoft.com/office/officeart/2005/8/layout/vList5"/>
    <dgm:cxn modelId="{45165ABA-7F4C-4EBC-8824-0B906667734E}" type="presOf" srcId="{03BC775C-6FB0-45CB-A20C-4B4F96A526FC}" destId="{1B423605-D923-45BE-BF48-A1362A28BB2A}" srcOrd="0" destOrd="0" presId="urn:microsoft.com/office/officeart/2005/8/layout/vList5"/>
    <dgm:cxn modelId="{6398EDF8-CA75-4850-BD25-10A4441C0160}" srcId="{8136315F-08B0-4CA5-A1CE-EEB7285E9EBA}" destId="{26D2E9A4-1F3A-42AE-9772-E44CCAD56BED}" srcOrd="4" destOrd="0" parTransId="{D55E7AB9-682E-460F-B5E9-6ED7F2E3A530}" sibTransId="{5EFCA370-16EE-4140-A526-DF87566A30F5}"/>
    <dgm:cxn modelId="{4B7AF330-C69D-45E8-AA24-F711C4566D53}" srcId="{59B76F0A-962B-4578-A476-E5633BF676F7}" destId="{AC0E68C7-32D3-479C-A278-6D1CDC4D1086}" srcOrd="0" destOrd="0" parTransId="{F8989989-4A89-41A7-953D-176978AC52B1}" sibTransId="{945E76D1-1897-44E0-8B24-B2E0E091FECD}"/>
    <dgm:cxn modelId="{43B7DBBA-201A-46DF-B357-CD9967737DDA}" srcId="{59B76F0A-962B-4578-A476-E5633BF676F7}" destId="{87C92C86-8691-4DC0-8AA1-34599DEBBEB5}" srcOrd="1" destOrd="0" parTransId="{AD6F1B62-A577-4575-A314-EFF434627826}" sibTransId="{CA7B94B5-5568-4979-BA2B-22249C671AB6}"/>
    <dgm:cxn modelId="{E511D97F-F898-4D1C-8A1D-E4E4543CD92B}" srcId="{8136315F-08B0-4CA5-A1CE-EEB7285E9EBA}" destId="{59B76F0A-962B-4578-A476-E5633BF676F7}" srcOrd="0" destOrd="0" parTransId="{C94890EB-FD03-47F6-BEFF-01B8B105C1CF}" sibTransId="{0C90A6DA-090D-4B7C-8D3A-E86A2B22BD92}"/>
    <dgm:cxn modelId="{8E21D614-E5A4-49F9-8D9E-EBDCE6BC75E8}" type="presOf" srcId="{4126F2E0-425F-47B4-93CB-A155852A0FB3}" destId="{D052AAB6-B972-43FD-8283-7A2513E2EEDD}" srcOrd="0" destOrd="0" presId="urn:microsoft.com/office/officeart/2005/8/layout/vList5"/>
    <dgm:cxn modelId="{46E0A47D-DA12-4433-9819-CEA2DE72C88F}" type="presOf" srcId="{C36649DA-DAAB-4C08-95BC-0FB55B4BE604}" destId="{748FC107-FEA9-424E-9336-BBBB92A09555}" srcOrd="0" destOrd="0" presId="urn:microsoft.com/office/officeart/2005/8/layout/vList5"/>
    <dgm:cxn modelId="{35F47DE4-9A79-485E-BE6E-912AA9709B90}" type="presOf" srcId="{BDAD3034-3A1A-4F2A-AF5D-EBEC6638DF5A}" destId="{D052AAB6-B972-43FD-8283-7A2513E2EEDD}" srcOrd="0" destOrd="1" presId="urn:microsoft.com/office/officeart/2005/8/layout/vList5"/>
    <dgm:cxn modelId="{1746C1FC-5B2D-454D-A95F-14F5D2BF7B76}" type="presOf" srcId="{AC0E68C7-32D3-479C-A278-6D1CDC4D1086}" destId="{AEB950BC-CC74-4E14-943F-918F519F4DC1}" srcOrd="0" destOrd="0" presId="urn:microsoft.com/office/officeart/2005/8/layout/vList5"/>
    <dgm:cxn modelId="{F9774579-D6B7-485E-BA01-22632AB2BE25}" type="presOf" srcId="{8136315F-08B0-4CA5-A1CE-EEB7285E9EBA}" destId="{1D0EB9AA-0886-4908-9840-E8BE6E7B5349}" srcOrd="0" destOrd="0" presId="urn:microsoft.com/office/officeart/2005/8/layout/vList5"/>
    <dgm:cxn modelId="{E1B47C40-3DDF-4B9C-AB06-80F755841CA8}" srcId="{26D2E9A4-1F3A-42AE-9772-E44CCAD56BED}" destId="{F0C4BEA9-9B56-4ED0-9200-D179386B89F2}" srcOrd="1" destOrd="0" parTransId="{0ADB82F1-2B7D-4E51-9211-BC7A07F2681F}" sibTransId="{6AD43693-20FC-41A9-8E51-07AF8995DED4}"/>
    <dgm:cxn modelId="{95D4A0EF-30DB-407A-8C6F-0C4078850742}" type="presOf" srcId="{C0F70701-6BF0-4238-9C70-F36F4B05D37F}" destId="{1633C019-60DE-4B79-8B18-625620A75D85}" srcOrd="0" destOrd="0" presId="urn:microsoft.com/office/officeart/2005/8/layout/vList5"/>
    <dgm:cxn modelId="{3796D200-D4FF-42CB-A827-40E05E1CA796}" type="presParOf" srcId="{1D0EB9AA-0886-4908-9840-E8BE6E7B5349}" destId="{30364FC1-91E8-4F85-AFF7-B5D1B981147D}" srcOrd="0" destOrd="0" presId="urn:microsoft.com/office/officeart/2005/8/layout/vList5"/>
    <dgm:cxn modelId="{304B4B7D-E8DF-4FDF-A164-04C85FBB5DB6}" type="presParOf" srcId="{30364FC1-91E8-4F85-AFF7-B5D1B981147D}" destId="{93EC22CF-F0E9-4377-8C1A-78C1C5CC4507}" srcOrd="0" destOrd="0" presId="urn:microsoft.com/office/officeart/2005/8/layout/vList5"/>
    <dgm:cxn modelId="{7AC8157A-674A-4BA6-AE59-184E27015F15}" type="presParOf" srcId="{30364FC1-91E8-4F85-AFF7-B5D1B981147D}" destId="{AEB950BC-CC74-4E14-943F-918F519F4DC1}" srcOrd="1" destOrd="0" presId="urn:microsoft.com/office/officeart/2005/8/layout/vList5"/>
    <dgm:cxn modelId="{3D598B03-1471-4EA6-B809-5073A26AC2EE}" type="presParOf" srcId="{1D0EB9AA-0886-4908-9840-E8BE6E7B5349}" destId="{98AA13CF-38E4-4228-B2E3-F7C17D9E31E1}" srcOrd="1" destOrd="0" presId="urn:microsoft.com/office/officeart/2005/8/layout/vList5"/>
    <dgm:cxn modelId="{7160D7D3-CC33-42C3-B697-4E4CB69B99FC}" type="presParOf" srcId="{1D0EB9AA-0886-4908-9840-E8BE6E7B5349}" destId="{2786FFD4-7018-4463-8903-15D8BB43F17B}" srcOrd="2" destOrd="0" presId="urn:microsoft.com/office/officeart/2005/8/layout/vList5"/>
    <dgm:cxn modelId="{464B77DB-3028-4867-8226-46D6532747DA}" type="presParOf" srcId="{2786FFD4-7018-4463-8903-15D8BB43F17B}" destId="{25385A1A-154D-41E5-929B-F466DE7C477D}" srcOrd="0" destOrd="0" presId="urn:microsoft.com/office/officeart/2005/8/layout/vList5"/>
    <dgm:cxn modelId="{08BFC6D6-3713-428E-8F4F-F41FD77A7D4B}" type="presParOf" srcId="{2786FFD4-7018-4463-8903-15D8BB43F17B}" destId="{D052AAB6-B972-43FD-8283-7A2513E2EEDD}" srcOrd="1" destOrd="0" presId="urn:microsoft.com/office/officeart/2005/8/layout/vList5"/>
    <dgm:cxn modelId="{5BA835D2-AF0D-4D0B-92D3-5F8F61E96BF0}" type="presParOf" srcId="{1D0EB9AA-0886-4908-9840-E8BE6E7B5349}" destId="{DA5C54B8-D5CE-4B72-8E43-190B1A53A735}" srcOrd="3" destOrd="0" presId="urn:microsoft.com/office/officeart/2005/8/layout/vList5"/>
    <dgm:cxn modelId="{F35A6057-E217-4F3D-9EF9-3EB6D926982A}" type="presParOf" srcId="{1D0EB9AA-0886-4908-9840-E8BE6E7B5349}" destId="{C1E6B8AE-3249-41B8-A11C-C0BECD939D09}" srcOrd="4" destOrd="0" presId="urn:microsoft.com/office/officeart/2005/8/layout/vList5"/>
    <dgm:cxn modelId="{7F9F8EEC-F227-4063-A2ED-D8106257517B}" type="presParOf" srcId="{C1E6B8AE-3249-41B8-A11C-C0BECD939D09}" destId="{F8C95181-0108-4342-BE6B-ADDEC08D302F}" srcOrd="0" destOrd="0" presId="urn:microsoft.com/office/officeart/2005/8/layout/vList5"/>
    <dgm:cxn modelId="{69BAA6D8-FC59-4EFB-92CF-E9D79A152C80}" type="presParOf" srcId="{C1E6B8AE-3249-41B8-A11C-C0BECD939D09}" destId="{748FC107-FEA9-424E-9336-BBBB92A09555}" srcOrd="1" destOrd="0" presId="urn:microsoft.com/office/officeart/2005/8/layout/vList5"/>
    <dgm:cxn modelId="{C03D8D47-DF8F-4C63-9D84-66CC3B2E6CF2}" type="presParOf" srcId="{1D0EB9AA-0886-4908-9840-E8BE6E7B5349}" destId="{DBB9A1F0-DA54-4AC5-BC41-6E147AB584B5}" srcOrd="5" destOrd="0" presId="urn:microsoft.com/office/officeart/2005/8/layout/vList5"/>
    <dgm:cxn modelId="{3EEF3FB5-2F5C-4022-9A7E-25A3DAAF3B6B}" type="presParOf" srcId="{1D0EB9AA-0886-4908-9840-E8BE6E7B5349}" destId="{4AFEB97D-7261-4E78-983C-369BA3A547BC}" srcOrd="6" destOrd="0" presId="urn:microsoft.com/office/officeart/2005/8/layout/vList5"/>
    <dgm:cxn modelId="{7A53FC51-1B9F-48A3-8235-197957B65471}" type="presParOf" srcId="{4AFEB97D-7261-4E78-983C-369BA3A547BC}" destId="{1633C019-60DE-4B79-8B18-625620A75D85}" srcOrd="0" destOrd="0" presId="urn:microsoft.com/office/officeart/2005/8/layout/vList5"/>
    <dgm:cxn modelId="{25817747-343D-4920-80FE-F89781CFBF9F}" type="presParOf" srcId="{4AFEB97D-7261-4E78-983C-369BA3A547BC}" destId="{1B423605-D923-45BE-BF48-A1362A28BB2A}" srcOrd="1" destOrd="0" presId="urn:microsoft.com/office/officeart/2005/8/layout/vList5"/>
    <dgm:cxn modelId="{C345E326-5135-4D19-A589-4F1430B597CF}" type="presParOf" srcId="{1D0EB9AA-0886-4908-9840-E8BE6E7B5349}" destId="{B8C4AA9E-7DE8-4C76-9C77-69E5EE052F8C}" srcOrd="7" destOrd="0" presId="urn:microsoft.com/office/officeart/2005/8/layout/vList5"/>
    <dgm:cxn modelId="{D2D61A71-AD58-474D-814F-E221E9EA1CB5}" type="presParOf" srcId="{1D0EB9AA-0886-4908-9840-E8BE6E7B5349}" destId="{6ADCECB7-7EC7-4E96-9991-D913E4FE993D}" srcOrd="8" destOrd="0" presId="urn:microsoft.com/office/officeart/2005/8/layout/vList5"/>
    <dgm:cxn modelId="{B0582FBB-AF3C-4159-86AB-F0D30740CC55}" type="presParOf" srcId="{6ADCECB7-7EC7-4E96-9991-D913E4FE993D}" destId="{0031FD99-22DB-49A1-8C4E-85D732F2CD64}" srcOrd="0" destOrd="0" presId="urn:microsoft.com/office/officeart/2005/8/layout/vList5"/>
    <dgm:cxn modelId="{B6BD9517-2CBD-4DD7-BF08-AE37D4C9796D}" type="presParOf" srcId="{6ADCECB7-7EC7-4E96-9991-D913E4FE993D}" destId="{14329E61-1174-4AD0-92CB-2A0261711147}" srcOrd="1" destOrd="0" presId="urn:microsoft.com/office/officeart/2005/8/layout/vList5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0C703D9-9CAF-44DC-9A21-6D2F17A421AA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9ED4CEFA-F940-4319-9690-CD518FA06515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1930s-1940s</a:t>
          </a:r>
          <a:endParaRPr lang="en-US" dirty="0"/>
        </a:p>
      </dgm:t>
    </dgm:pt>
    <dgm:pt modelId="{ED241AAE-2F24-4886-AC9B-DBF683760848}" type="parTrans" cxnId="{123FFEF1-87F6-4C8A-88AE-0022B4DCBE0E}">
      <dgm:prSet/>
      <dgm:spPr/>
      <dgm:t>
        <a:bodyPr/>
        <a:lstStyle/>
        <a:p>
          <a:endParaRPr lang="en-US"/>
        </a:p>
      </dgm:t>
    </dgm:pt>
    <dgm:pt modelId="{46BD9ECB-B9B7-4A73-A90D-99AA7BEFAD2B}" type="sibTrans" cxnId="{123FFEF1-87F6-4C8A-88AE-0022B4DCBE0E}">
      <dgm:prSet/>
      <dgm:spPr/>
      <dgm:t>
        <a:bodyPr/>
        <a:lstStyle/>
        <a:p>
          <a:endParaRPr lang="en-US"/>
        </a:p>
      </dgm:t>
    </dgm:pt>
    <dgm:pt modelId="{4A7BD8C3-CC91-4520-A483-61C2AE7E773D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1990s - 2000s</a:t>
          </a:r>
          <a:endParaRPr lang="en-US" dirty="0"/>
        </a:p>
      </dgm:t>
    </dgm:pt>
    <dgm:pt modelId="{E5EB9C30-836E-4184-85B9-C31780C7D5B0}" type="parTrans" cxnId="{12D0DCA8-D105-4D47-B2E0-7FCB8A2FE81B}">
      <dgm:prSet/>
      <dgm:spPr/>
      <dgm:t>
        <a:bodyPr/>
        <a:lstStyle/>
        <a:p>
          <a:endParaRPr lang="en-US"/>
        </a:p>
      </dgm:t>
    </dgm:pt>
    <dgm:pt modelId="{DE1B5775-5D79-4AB0-9C24-93000C6DEDEE}" type="sibTrans" cxnId="{12D0DCA8-D105-4D47-B2E0-7FCB8A2FE81B}">
      <dgm:prSet/>
      <dgm:spPr/>
      <dgm:t>
        <a:bodyPr/>
        <a:lstStyle/>
        <a:p>
          <a:endParaRPr lang="en-US"/>
        </a:p>
      </dgm:t>
    </dgm:pt>
    <dgm:pt modelId="{C0BEA525-ECC6-4AB5-A8BB-889DC3E97D35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Present</a:t>
          </a:r>
          <a:endParaRPr lang="en-US" dirty="0"/>
        </a:p>
      </dgm:t>
    </dgm:pt>
    <dgm:pt modelId="{ABC5C1FE-9AA8-46B1-A10E-B032246142A9}" type="parTrans" cxnId="{BF089754-1FB8-478D-BA2D-AD9948AFE43B}">
      <dgm:prSet/>
      <dgm:spPr/>
      <dgm:t>
        <a:bodyPr/>
        <a:lstStyle/>
        <a:p>
          <a:endParaRPr lang="en-US"/>
        </a:p>
      </dgm:t>
    </dgm:pt>
    <dgm:pt modelId="{B88DDC16-6F0E-4C2C-80C6-3616B2586916}" type="sibTrans" cxnId="{BF089754-1FB8-478D-BA2D-AD9948AFE43B}">
      <dgm:prSet/>
      <dgm:spPr/>
      <dgm:t>
        <a:bodyPr/>
        <a:lstStyle/>
        <a:p>
          <a:endParaRPr lang="en-US"/>
        </a:p>
      </dgm:t>
    </dgm:pt>
    <dgm:pt modelId="{2A533718-552B-4DF2-A0CC-49C0DEDA2182}">
      <dgm:prSet phldrT="[Text]"/>
      <dgm:spPr/>
      <dgm:t>
        <a:bodyPr/>
        <a:lstStyle/>
        <a:p>
          <a:r>
            <a:rPr lang="en-US" dirty="0" smtClean="0"/>
            <a:t>1950-1980s</a:t>
          </a:r>
          <a:endParaRPr lang="en-US" dirty="0"/>
        </a:p>
      </dgm:t>
    </dgm:pt>
    <dgm:pt modelId="{B0847144-29F6-44AC-A8AD-B76F5EB9B357}" type="sibTrans" cxnId="{7817DE65-84C6-468A-87DE-C681D52B3E38}">
      <dgm:prSet/>
      <dgm:spPr/>
      <dgm:t>
        <a:bodyPr/>
        <a:lstStyle/>
        <a:p>
          <a:endParaRPr lang="en-US"/>
        </a:p>
      </dgm:t>
    </dgm:pt>
    <dgm:pt modelId="{8089F907-5A1C-4609-9A51-FE5FCAC4E67E}" type="parTrans" cxnId="{7817DE65-84C6-468A-87DE-C681D52B3E38}">
      <dgm:prSet/>
      <dgm:spPr/>
      <dgm:t>
        <a:bodyPr/>
        <a:lstStyle/>
        <a:p>
          <a:endParaRPr lang="en-US"/>
        </a:p>
      </dgm:t>
    </dgm:pt>
    <dgm:pt modelId="{EF9E0D3E-2D2B-4A49-880C-ED72F0842E54}" type="pres">
      <dgm:prSet presAssocID="{80C703D9-9CAF-44DC-9A21-6D2F17A421AA}" presName="Name0" presStyleCnt="0">
        <dgm:presLayoutVars>
          <dgm:dir/>
          <dgm:resizeHandles val="exact"/>
        </dgm:presLayoutVars>
      </dgm:prSet>
      <dgm:spPr/>
    </dgm:pt>
    <dgm:pt modelId="{4B8BBDD9-8ED1-4F47-845A-CBF1AAD8CA64}" type="pres">
      <dgm:prSet presAssocID="{9ED4CEFA-F940-4319-9690-CD518FA06515}" presName="parTxOnly" presStyleLbl="node1" presStyleIdx="0" presStyleCnt="4" custScaleX="1947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AF4668-D350-48F9-B72B-FF54288AC17B}" type="pres">
      <dgm:prSet presAssocID="{46BD9ECB-B9B7-4A73-A90D-99AA7BEFAD2B}" presName="parSpace" presStyleCnt="0"/>
      <dgm:spPr/>
    </dgm:pt>
    <dgm:pt modelId="{EE2FE6BE-CE67-43B6-9BA8-3AF58E37F537}" type="pres">
      <dgm:prSet presAssocID="{2A533718-552B-4DF2-A0CC-49C0DEDA2182}" presName="parTxOnly" presStyleLbl="node1" presStyleIdx="1" presStyleCnt="4" custScaleX="2500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F9E9F0-BD49-4C0A-AD15-1C3C3978880E}" type="pres">
      <dgm:prSet presAssocID="{B0847144-29F6-44AC-A8AD-B76F5EB9B357}" presName="parSpace" presStyleCnt="0"/>
      <dgm:spPr/>
    </dgm:pt>
    <dgm:pt modelId="{3DCE4D3B-D76E-458E-93F8-76B44EECD035}" type="pres">
      <dgm:prSet presAssocID="{4A7BD8C3-CC91-4520-A483-61C2AE7E773D}" presName="parTxOnly" presStyleLbl="node1" presStyleIdx="2" presStyleCnt="4" custScaleX="1986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FD02F2-0882-432D-BAE5-5C4B48608652}" type="pres">
      <dgm:prSet presAssocID="{DE1B5775-5D79-4AB0-9C24-93000C6DEDEE}" presName="parSpace" presStyleCnt="0"/>
      <dgm:spPr/>
    </dgm:pt>
    <dgm:pt modelId="{7EA035AD-C009-4F62-B369-F2C7909D7106}" type="pres">
      <dgm:prSet presAssocID="{C0BEA525-ECC6-4AB5-A8BB-889DC3E97D35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12A1094-CBAE-47B1-B5EA-826CC9065F07}" type="presOf" srcId="{C0BEA525-ECC6-4AB5-A8BB-889DC3E97D35}" destId="{7EA035AD-C009-4F62-B369-F2C7909D7106}" srcOrd="0" destOrd="0" presId="urn:microsoft.com/office/officeart/2005/8/layout/hChevron3"/>
    <dgm:cxn modelId="{86B1ECCA-A568-40EF-978B-C52DE710A5F3}" type="presOf" srcId="{80C703D9-9CAF-44DC-9A21-6D2F17A421AA}" destId="{EF9E0D3E-2D2B-4A49-880C-ED72F0842E54}" srcOrd="0" destOrd="0" presId="urn:microsoft.com/office/officeart/2005/8/layout/hChevron3"/>
    <dgm:cxn modelId="{7817DE65-84C6-468A-87DE-C681D52B3E38}" srcId="{80C703D9-9CAF-44DC-9A21-6D2F17A421AA}" destId="{2A533718-552B-4DF2-A0CC-49C0DEDA2182}" srcOrd="1" destOrd="0" parTransId="{8089F907-5A1C-4609-9A51-FE5FCAC4E67E}" sibTransId="{B0847144-29F6-44AC-A8AD-B76F5EB9B357}"/>
    <dgm:cxn modelId="{123FFEF1-87F6-4C8A-88AE-0022B4DCBE0E}" srcId="{80C703D9-9CAF-44DC-9A21-6D2F17A421AA}" destId="{9ED4CEFA-F940-4319-9690-CD518FA06515}" srcOrd="0" destOrd="0" parTransId="{ED241AAE-2F24-4886-AC9B-DBF683760848}" sibTransId="{46BD9ECB-B9B7-4A73-A90D-99AA7BEFAD2B}"/>
    <dgm:cxn modelId="{12D0DCA8-D105-4D47-B2E0-7FCB8A2FE81B}" srcId="{80C703D9-9CAF-44DC-9A21-6D2F17A421AA}" destId="{4A7BD8C3-CC91-4520-A483-61C2AE7E773D}" srcOrd="2" destOrd="0" parTransId="{E5EB9C30-836E-4184-85B9-C31780C7D5B0}" sibTransId="{DE1B5775-5D79-4AB0-9C24-93000C6DEDEE}"/>
    <dgm:cxn modelId="{BC263530-8019-4492-9850-1C511660D691}" type="presOf" srcId="{4A7BD8C3-CC91-4520-A483-61C2AE7E773D}" destId="{3DCE4D3B-D76E-458E-93F8-76B44EECD035}" srcOrd="0" destOrd="0" presId="urn:microsoft.com/office/officeart/2005/8/layout/hChevron3"/>
    <dgm:cxn modelId="{846D18CD-EC94-4062-B2B0-27AC4ED97700}" type="presOf" srcId="{2A533718-552B-4DF2-A0CC-49C0DEDA2182}" destId="{EE2FE6BE-CE67-43B6-9BA8-3AF58E37F537}" srcOrd="0" destOrd="0" presId="urn:microsoft.com/office/officeart/2005/8/layout/hChevron3"/>
    <dgm:cxn modelId="{BF089754-1FB8-478D-BA2D-AD9948AFE43B}" srcId="{80C703D9-9CAF-44DC-9A21-6D2F17A421AA}" destId="{C0BEA525-ECC6-4AB5-A8BB-889DC3E97D35}" srcOrd="3" destOrd="0" parTransId="{ABC5C1FE-9AA8-46B1-A10E-B032246142A9}" sibTransId="{B88DDC16-6F0E-4C2C-80C6-3616B2586916}"/>
    <dgm:cxn modelId="{3807C3CB-1E9A-44B1-AA0F-8502B6170A1B}" type="presOf" srcId="{9ED4CEFA-F940-4319-9690-CD518FA06515}" destId="{4B8BBDD9-8ED1-4F47-845A-CBF1AAD8CA64}" srcOrd="0" destOrd="0" presId="urn:microsoft.com/office/officeart/2005/8/layout/hChevron3"/>
    <dgm:cxn modelId="{4A554420-B9BD-450A-AEBA-054A4061DA38}" type="presParOf" srcId="{EF9E0D3E-2D2B-4A49-880C-ED72F0842E54}" destId="{4B8BBDD9-8ED1-4F47-845A-CBF1AAD8CA64}" srcOrd="0" destOrd="0" presId="urn:microsoft.com/office/officeart/2005/8/layout/hChevron3"/>
    <dgm:cxn modelId="{1519DB23-8D21-48CD-B367-DC1B5259250A}" type="presParOf" srcId="{EF9E0D3E-2D2B-4A49-880C-ED72F0842E54}" destId="{D2AF4668-D350-48F9-B72B-FF54288AC17B}" srcOrd="1" destOrd="0" presId="urn:microsoft.com/office/officeart/2005/8/layout/hChevron3"/>
    <dgm:cxn modelId="{950376EB-99DC-4369-98A5-95067B8A0A7D}" type="presParOf" srcId="{EF9E0D3E-2D2B-4A49-880C-ED72F0842E54}" destId="{EE2FE6BE-CE67-43B6-9BA8-3AF58E37F537}" srcOrd="2" destOrd="0" presId="urn:microsoft.com/office/officeart/2005/8/layout/hChevron3"/>
    <dgm:cxn modelId="{371E148C-D69D-40CC-A8CA-5D7ECC72AAAE}" type="presParOf" srcId="{EF9E0D3E-2D2B-4A49-880C-ED72F0842E54}" destId="{9AF9E9F0-BD49-4C0A-AD15-1C3C3978880E}" srcOrd="3" destOrd="0" presId="urn:microsoft.com/office/officeart/2005/8/layout/hChevron3"/>
    <dgm:cxn modelId="{799CEDA2-D86A-4A74-A98D-4CCF31F98331}" type="presParOf" srcId="{EF9E0D3E-2D2B-4A49-880C-ED72F0842E54}" destId="{3DCE4D3B-D76E-458E-93F8-76B44EECD035}" srcOrd="4" destOrd="0" presId="urn:microsoft.com/office/officeart/2005/8/layout/hChevron3"/>
    <dgm:cxn modelId="{6DE94B21-5D97-4A18-B840-0FD94461CD1B}" type="presParOf" srcId="{EF9E0D3E-2D2B-4A49-880C-ED72F0842E54}" destId="{B1FD02F2-0882-432D-BAE5-5C4B48608652}" srcOrd="5" destOrd="0" presId="urn:microsoft.com/office/officeart/2005/8/layout/hChevron3"/>
    <dgm:cxn modelId="{8C66449F-F85A-41D7-9AB0-4F88D7F60371}" type="presParOf" srcId="{EF9E0D3E-2D2B-4A49-880C-ED72F0842E54}" destId="{7EA035AD-C009-4F62-B369-F2C7909D7106}" srcOrd="6" destOrd="0" presId="urn:microsoft.com/office/officeart/2005/8/layout/hChevron3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0C703D9-9CAF-44DC-9A21-6D2F17A421AA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9ED4CEFA-F940-4319-9690-CD518FA06515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1930s-1940s</a:t>
          </a:r>
          <a:endParaRPr lang="en-US" dirty="0"/>
        </a:p>
      </dgm:t>
    </dgm:pt>
    <dgm:pt modelId="{ED241AAE-2F24-4886-AC9B-DBF683760848}" type="parTrans" cxnId="{123FFEF1-87F6-4C8A-88AE-0022B4DCBE0E}">
      <dgm:prSet/>
      <dgm:spPr/>
      <dgm:t>
        <a:bodyPr/>
        <a:lstStyle/>
        <a:p>
          <a:endParaRPr lang="en-US"/>
        </a:p>
      </dgm:t>
    </dgm:pt>
    <dgm:pt modelId="{46BD9ECB-B9B7-4A73-A90D-99AA7BEFAD2B}" type="sibTrans" cxnId="{123FFEF1-87F6-4C8A-88AE-0022B4DCBE0E}">
      <dgm:prSet/>
      <dgm:spPr/>
      <dgm:t>
        <a:bodyPr/>
        <a:lstStyle/>
        <a:p>
          <a:endParaRPr lang="en-US"/>
        </a:p>
      </dgm:t>
    </dgm:pt>
    <dgm:pt modelId="{4A7BD8C3-CC91-4520-A483-61C2AE7E773D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1990s - 2000s</a:t>
          </a:r>
          <a:endParaRPr lang="en-US" dirty="0"/>
        </a:p>
      </dgm:t>
    </dgm:pt>
    <dgm:pt modelId="{E5EB9C30-836E-4184-85B9-C31780C7D5B0}" type="parTrans" cxnId="{12D0DCA8-D105-4D47-B2E0-7FCB8A2FE81B}">
      <dgm:prSet/>
      <dgm:spPr/>
      <dgm:t>
        <a:bodyPr/>
        <a:lstStyle/>
        <a:p>
          <a:endParaRPr lang="en-US"/>
        </a:p>
      </dgm:t>
    </dgm:pt>
    <dgm:pt modelId="{DE1B5775-5D79-4AB0-9C24-93000C6DEDEE}" type="sibTrans" cxnId="{12D0DCA8-D105-4D47-B2E0-7FCB8A2FE81B}">
      <dgm:prSet/>
      <dgm:spPr/>
      <dgm:t>
        <a:bodyPr/>
        <a:lstStyle/>
        <a:p>
          <a:endParaRPr lang="en-US"/>
        </a:p>
      </dgm:t>
    </dgm:pt>
    <dgm:pt modelId="{C0BEA525-ECC6-4AB5-A8BB-889DC3E97D35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Present</a:t>
          </a:r>
          <a:endParaRPr lang="en-US" dirty="0"/>
        </a:p>
      </dgm:t>
    </dgm:pt>
    <dgm:pt modelId="{ABC5C1FE-9AA8-46B1-A10E-B032246142A9}" type="parTrans" cxnId="{BF089754-1FB8-478D-BA2D-AD9948AFE43B}">
      <dgm:prSet/>
      <dgm:spPr/>
      <dgm:t>
        <a:bodyPr/>
        <a:lstStyle/>
        <a:p>
          <a:endParaRPr lang="en-US"/>
        </a:p>
      </dgm:t>
    </dgm:pt>
    <dgm:pt modelId="{B88DDC16-6F0E-4C2C-80C6-3616B2586916}" type="sibTrans" cxnId="{BF089754-1FB8-478D-BA2D-AD9948AFE43B}">
      <dgm:prSet/>
      <dgm:spPr/>
      <dgm:t>
        <a:bodyPr/>
        <a:lstStyle/>
        <a:p>
          <a:endParaRPr lang="en-US"/>
        </a:p>
      </dgm:t>
    </dgm:pt>
    <dgm:pt modelId="{2A533718-552B-4DF2-A0CC-49C0DEDA2182}">
      <dgm:prSet phldrT="[Text]"/>
      <dgm:spPr/>
      <dgm:t>
        <a:bodyPr/>
        <a:lstStyle/>
        <a:p>
          <a:r>
            <a:rPr lang="en-US" dirty="0" smtClean="0"/>
            <a:t>1950-1980s</a:t>
          </a:r>
          <a:endParaRPr lang="en-US" dirty="0"/>
        </a:p>
      </dgm:t>
    </dgm:pt>
    <dgm:pt modelId="{B0847144-29F6-44AC-A8AD-B76F5EB9B357}" type="sibTrans" cxnId="{7817DE65-84C6-468A-87DE-C681D52B3E38}">
      <dgm:prSet/>
      <dgm:spPr/>
      <dgm:t>
        <a:bodyPr/>
        <a:lstStyle/>
        <a:p>
          <a:endParaRPr lang="en-US"/>
        </a:p>
      </dgm:t>
    </dgm:pt>
    <dgm:pt modelId="{8089F907-5A1C-4609-9A51-FE5FCAC4E67E}" type="parTrans" cxnId="{7817DE65-84C6-468A-87DE-C681D52B3E38}">
      <dgm:prSet/>
      <dgm:spPr/>
      <dgm:t>
        <a:bodyPr/>
        <a:lstStyle/>
        <a:p>
          <a:endParaRPr lang="en-US"/>
        </a:p>
      </dgm:t>
    </dgm:pt>
    <dgm:pt modelId="{EF9E0D3E-2D2B-4A49-880C-ED72F0842E54}" type="pres">
      <dgm:prSet presAssocID="{80C703D9-9CAF-44DC-9A21-6D2F17A421AA}" presName="Name0" presStyleCnt="0">
        <dgm:presLayoutVars>
          <dgm:dir/>
          <dgm:resizeHandles val="exact"/>
        </dgm:presLayoutVars>
      </dgm:prSet>
      <dgm:spPr/>
    </dgm:pt>
    <dgm:pt modelId="{4B8BBDD9-8ED1-4F47-845A-CBF1AAD8CA64}" type="pres">
      <dgm:prSet presAssocID="{9ED4CEFA-F940-4319-9690-CD518FA06515}" presName="parTxOnly" presStyleLbl="node1" presStyleIdx="0" presStyleCnt="4" custScaleX="1947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AF4668-D350-48F9-B72B-FF54288AC17B}" type="pres">
      <dgm:prSet presAssocID="{46BD9ECB-B9B7-4A73-A90D-99AA7BEFAD2B}" presName="parSpace" presStyleCnt="0"/>
      <dgm:spPr/>
    </dgm:pt>
    <dgm:pt modelId="{EE2FE6BE-CE67-43B6-9BA8-3AF58E37F537}" type="pres">
      <dgm:prSet presAssocID="{2A533718-552B-4DF2-A0CC-49C0DEDA2182}" presName="parTxOnly" presStyleLbl="node1" presStyleIdx="1" presStyleCnt="4" custScaleX="2500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F9E9F0-BD49-4C0A-AD15-1C3C3978880E}" type="pres">
      <dgm:prSet presAssocID="{B0847144-29F6-44AC-A8AD-B76F5EB9B357}" presName="parSpace" presStyleCnt="0"/>
      <dgm:spPr/>
    </dgm:pt>
    <dgm:pt modelId="{3DCE4D3B-D76E-458E-93F8-76B44EECD035}" type="pres">
      <dgm:prSet presAssocID="{4A7BD8C3-CC91-4520-A483-61C2AE7E773D}" presName="parTxOnly" presStyleLbl="node1" presStyleIdx="2" presStyleCnt="4" custScaleX="1986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FD02F2-0882-432D-BAE5-5C4B48608652}" type="pres">
      <dgm:prSet presAssocID="{DE1B5775-5D79-4AB0-9C24-93000C6DEDEE}" presName="parSpace" presStyleCnt="0"/>
      <dgm:spPr/>
    </dgm:pt>
    <dgm:pt modelId="{7EA035AD-C009-4F62-B369-F2C7909D7106}" type="pres">
      <dgm:prSet presAssocID="{C0BEA525-ECC6-4AB5-A8BB-889DC3E97D35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8F5063D-321B-4C85-93C9-6A68C9BC5ECD}" type="presOf" srcId="{C0BEA525-ECC6-4AB5-A8BB-889DC3E97D35}" destId="{7EA035AD-C009-4F62-B369-F2C7909D7106}" srcOrd="0" destOrd="0" presId="urn:microsoft.com/office/officeart/2005/8/layout/hChevron3"/>
    <dgm:cxn modelId="{4DC318A9-0B5E-4ED3-95C1-368656E308FC}" type="presOf" srcId="{80C703D9-9CAF-44DC-9A21-6D2F17A421AA}" destId="{EF9E0D3E-2D2B-4A49-880C-ED72F0842E54}" srcOrd="0" destOrd="0" presId="urn:microsoft.com/office/officeart/2005/8/layout/hChevron3"/>
    <dgm:cxn modelId="{7817DE65-84C6-468A-87DE-C681D52B3E38}" srcId="{80C703D9-9CAF-44DC-9A21-6D2F17A421AA}" destId="{2A533718-552B-4DF2-A0CC-49C0DEDA2182}" srcOrd="1" destOrd="0" parTransId="{8089F907-5A1C-4609-9A51-FE5FCAC4E67E}" sibTransId="{B0847144-29F6-44AC-A8AD-B76F5EB9B357}"/>
    <dgm:cxn modelId="{B6C847E7-5061-470F-ADF0-BD691CC30E6B}" type="presOf" srcId="{9ED4CEFA-F940-4319-9690-CD518FA06515}" destId="{4B8BBDD9-8ED1-4F47-845A-CBF1AAD8CA64}" srcOrd="0" destOrd="0" presId="urn:microsoft.com/office/officeart/2005/8/layout/hChevron3"/>
    <dgm:cxn modelId="{46A01A47-832F-4C1D-9561-0BD4747F93FF}" type="presOf" srcId="{2A533718-552B-4DF2-A0CC-49C0DEDA2182}" destId="{EE2FE6BE-CE67-43B6-9BA8-3AF58E37F537}" srcOrd="0" destOrd="0" presId="urn:microsoft.com/office/officeart/2005/8/layout/hChevron3"/>
    <dgm:cxn modelId="{123FFEF1-87F6-4C8A-88AE-0022B4DCBE0E}" srcId="{80C703D9-9CAF-44DC-9A21-6D2F17A421AA}" destId="{9ED4CEFA-F940-4319-9690-CD518FA06515}" srcOrd="0" destOrd="0" parTransId="{ED241AAE-2F24-4886-AC9B-DBF683760848}" sibTransId="{46BD9ECB-B9B7-4A73-A90D-99AA7BEFAD2B}"/>
    <dgm:cxn modelId="{12D0DCA8-D105-4D47-B2E0-7FCB8A2FE81B}" srcId="{80C703D9-9CAF-44DC-9A21-6D2F17A421AA}" destId="{4A7BD8C3-CC91-4520-A483-61C2AE7E773D}" srcOrd="2" destOrd="0" parTransId="{E5EB9C30-836E-4184-85B9-C31780C7D5B0}" sibTransId="{DE1B5775-5D79-4AB0-9C24-93000C6DEDEE}"/>
    <dgm:cxn modelId="{BF089754-1FB8-478D-BA2D-AD9948AFE43B}" srcId="{80C703D9-9CAF-44DC-9A21-6D2F17A421AA}" destId="{C0BEA525-ECC6-4AB5-A8BB-889DC3E97D35}" srcOrd="3" destOrd="0" parTransId="{ABC5C1FE-9AA8-46B1-A10E-B032246142A9}" sibTransId="{B88DDC16-6F0E-4C2C-80C6-3616B2586916}"/>
    <dgm:cxn modelId="{EADB3003-804C-40D8-8A4B-6DEE4A472BCB}" type="presOf" srcId="{4A7BD8C3-CC91-4520-A483-61C2AE7E773D}" destId="{3DCE4D3B-D76E-458E-93F8-76B44EECD035}" srcOrd="0" destOrd="0" presId="urn:microsoft.com/office/officeart/2005/8/layout/hChevron3"/>
    <dgm:cxn modelId="{8AFCBA58-7D45-4D8B-8661-32C4091BA478}" type="presParOf" srcId="{EF9E0D3E-2D2B-4A49-880C-ED72F0842E54}" destId="{4B8BBDD9-8ED1-4F47-845A-CBF1AAD8CA64}" srcOrd="0" destOrd="0" presId="urn:microsoft.com/office/officeart/2005/8/layout/hChevron3"/>
    <dgm:cxn modelId="{DE956484-F5C6-4D1F-B9AF-203B654BCF54}" type="presParOf" srcId="{EF9E0D3E-2D2B-4A49-880C-ED72F0842E54}" destId="{D2AF4668-D350-48F9-B72B-FF54288AC17B}" srcOrd="1" destOrd="0" presId="urn:microsoft.com/office/officeart/2005/8/layout/hChevron3"/>
    <dgm:cxn modelId="{0B8A2649-E9C4-4199-BAF6-70AB938C87F7}" type="presParOf" srcId="{EF9E0D3E-2D2B-4A49-880C-ED72F0842E54}" destId="{EE2FE6BE-CE67-43B6-9BA8-3AF58E37F537}" srcOrd="2" destOrd="0" presId="urn:microsoft.com/office/officeart/2005/8/layout/hChevron3"/>
    <dgm:cxn modelId="{B12BE7A6-6D26-449A-92FA-0F17BE0364B3}" type="presParOf" srcId="{EF9E0D3E-2D2B-4A49-880C-ED72F0842E54}" destId="{9AF9E9F0-BD49-4C0A-AD15-1C3C3978880E}" srcOrd="3" destOrd="0" presId="urn:microsoft.com/office/officeart/2005/8/layout/hChevron3"/>
    <dgm:cxn modelId="{897AF9F2-B6FA-4EC8-93D5-0A19D52F226F}" type="presParOf" srcId="{EF9E0D3E-2D2B-4A49-880C-ED72F0842E54}" destId="{3DCE4D3B-D76E-458E-93F8-76B44EECD035}" srcOrd="4" destOrd="0" presId="urn:microsoft.com/office/officeart/2005/8/layout/hChevron3"/>
    <dgm:cxn modelId="{1390E4FE-D4B6-4679-9C3F-904010576542}" type="presParOf" srcId="{EF9E0D3E-2D2B-4A49-880C-ED72F0842E54}" destId="{B1FD02F2-0882-432D-BAE5-5C4B48608652}" srcOrd="5" destOrd="0" presId="urn:microsoft.com/office/officeart/2005/8/layout/hChevron3"/>
    <dgm:cxn modelId="{E175FAF9-AB27-47A1-8012-584749EAFA17}" type="presParOf" srcId="{EF9E0D3E-2D2B-4A49-880C-ED72F0842E54}" destId="{7EA035AD-C009-4F62-B369-F2C7909D7106}" srcOrd="6" destOrd="0" presId="urn:microsoft.com/office/officeart/2005/8/layout/hChevron3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FC383BD-29EF-413B-8641-D21BD209888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4078965-5345-4C27-B561-164C02793455}">
      <dgm:prSet phldrT="[Text]"/>
      <dgm:spPr/>
      <dgm:t>
        <a:bodyPr/>
        <a:lstStyle/>
        <a:p>
          <a:r>
            <a:rPr lang="en-US" dirty="0" smtClean="0"/>
            <a:t>Choices</a:t>
          </a:r>
          <a:endParaRPr lang="en-US" dirty="0"/>
        </a:p>
      </dgm:t>
    </dgm:pt>
    <dgm:pt modelId="{94B20473-BEFB-4FEA-84CA-55AE9A406428}" type="parTrans" cxnId="{BE7A1A78-4FBF-4EBD-B36A-60946B0656D6}">
      <dgm:prSet/>
      <dgm:spPr/>
      <dgm:t>
        <a:bodyPr/>
        <a:lstStyle/>
        <a:p>
          <a:endParaRPr lang="en-US"/>
        </a:p>
      </dgm:t>
    </dgm:pt>
    <dgm:pt modelId="{4FA3A4E9-72A8-46CD-AFB3-FC28BF2CB915}" type="sibTrans" cxnId="{BE7A1A78-4FBF-4EBD-B36A-60946B0656D6}">
      <dgm:prSet/>
      <dgm:spPr/>
      <dgm:t>
        <a:bodyPr/>
        <a:lstStyle/>
        <a:p>
          <a:endParaRPr lang="en-US"/>
        </a:p>
      </dgm:t>
    </dgm:pt>
    <dgm:pt modelId="{15E6732D-7257-487A-8697-6BFA2D934BE9}">
      <dgm:prSet phldrT="[Text]"/>
      <dgm:spPr/>
      <dgm:t>
        <a:bodyPr/>
        <a:lstStyle/>
        <a:p>
          <a:r>
            <a:rPr lang="en-US" dirty="0" smtClean="0"/>
            <a:t>to</a:t>
          </a:r>
          <a:endParaRPr lang="en-US" dirty="0"/>
        </a:p>
      </dgm:t>
    </dgm:pt>
    <dgm:pt modelId="{CF837F77-7CCE-4CCA-94F6-954B3180233F}" type="parTrans" cxnId="{A44C541F-CA6E-4FED-8B50-CFE10D8E1AE5}">
      <dgm:prSet/>
      <dgm:spPr/>
      <dgm:t>
        <a:bodyPr/>
        <a:lstStyle/>
        <a:p>
          <a:endParaRPr lang="en-US"/>
        </a:p>
      </dgm:t>
    </dgm:pt>
    <dgm:pt modelId="{E0808F4A-C57C-4427-8350-585331194AD4}" type="sibTrans" cxnId="{A44C541F-CA6E-4FED-8B50-CFE10D8E1AE5}">
      <dgm:prSet/>
      <dgm:spPr/>
      <dgm:t>
        <a:bodyPr/>
        <a:lstStyle/>
        <a:p>
          <a:endParaRPr lang="en-US"/>
        </a:p>
      </dgm:t>
    </dgm:pt>
    <dgm:pt modelId="{222BBA5D-518E-46AA-A362-C79FD009321F}">
      <dgm:prSet phldrT="[Text]"/>
      <dgm:spPr/>
      <dgm:t>
        <a:bodyPr/>
        <a:lstStyle/>
        <a:p>
          <a:r>
            <a:rPr lang="en-US" dirty="0" smtClean="0"/>
            <a:t>onto</a:t>
          </a:r>
          <a:endParaRPr lang="en-US" dirty="0"/>
        </a:p>
      </dgm:t>
    </dgm:pt>
    <dgm:pt modelId="{D645E751-4A95-41F5-A289-874361A23E7E}" type="parTrans" cxnId="{5E1EDF17-8311-49BB-B622-C8CBDF1E44F8}">
      <dgm:prSet/>
      <dgm:spPr/>
      <dgm:t>
        <a:bodyPr/>
        <a:lstStyle/>
        <a:p>
          <a:endParaRPr lang="en-US"/>
        </a:p>
      </dgm:t>
    </dgm:pt>
    <dgm:pt modelId="{4EC1A45B-2941-4EFC-80A1-56F93C5184DB}" type="sibTrans" cxnId="{5E1EDF17-8311-49BB-B622-C8CBDF1E44F8}">
      <dgm:prSet/>
      <dgm:spPr/>
      <dgm:t>
        <a:bodyPr/>
        <a:lstStyle/>
        <a:p>
          <a:endParaRPr lang="en-US"/>
        </a:p>
      </dgm:t>
    </dgm:pt>
    <dgm:pt modelId="{3433C967-DF82-41BA-B00A-BC892FA3C90C}">
      <dgm:prSet phldrT="[Text]"/>
      <dgm:spPr/>
      <dgm:t>
        <a:bodyPr/>
        <a:lstStyle/>
        <a:p>
          <a:r>
            <a:rPr lang="en-US" dirty="0" smtClean="0"/>
            <a:t>on</a:t>
          </a:r>
          <a:endParaRPr lang="en-US" dirty="0"/>
        </a:p>
      </dgm:t>
    </dgm:pt>
    <dgm:pt modelId="{F3F6195A-2E2D-4798-AC08-F8CBB558EFD8}" type="parTrans" cxnId="{0A1DD1A4-39F2-4402-8C10-2493F40A66D8}">
      <dgm:prSet/>
      <dgm:spPr/>
      <dgm:t>
        <a:bodyPr/>
        <a:lstStyle/>
        <a:p>
          <a:endParaRPr lang="en-US"/>
        </a:p>
      </dgm:t>
    </dgm:pt>
    <dgm:pt modelId="{D552E2E0-8A4C-40CC-94B0-61A7CAB96F4B}" type="sibTrans" cxnId="{0A1DD1A4-39F2-4402-8C10-2493F40A66D8}">
      <dgm:prSet/>
      <dgm:spPr/>
      <dgm:t>
        <a:bodyPr/>
        <a:lstStyle/>
        <a:p>
          <a:endParaRPr lang="en-US"/>
        </a:p>
      </dgm:t>
    </dgm:pt>
    <dgm:pt modelId="{FBC9B120-DA0E-402A-8311-19546F542703}">
      <dgm:prSet phldrT="[Text]"/>
      <dgm:spPr/>
      <dgm:t>
        <a:bodyPr/>
        <a:lstStyle/>
        <a:p>
          <a:r>
            <a:rPr lang="en-US" dirty="0" smtClean="0"/>
            <a:t>toward</a:t>
          </a:r>
          <a:endParaRPr lang="en-US" dirty="0"/>
        </a:p>
      </dgm:t>
    </dgm:pt>
    <dgm:pt modelId="{569DE5F4-9DE8-477F-ACED-5F69E4866CD1}" type="parTrans" cxnId="{29E48026-A26F-4B0B-BC16-64B97CF37F37}">
      <dgm:prSet/>
      <dgm:spPr/>
      <dgm:t>
        <a:bodyPr/>
        <a:lstStyle/>
        <a:p>
          <a:endParaRPr lang="en-US"/>
        </a:p>
      </dgm:t>
    </dgm:pt>
    <dgm:pt modelId="{5E5B8A2C-E20C-4F4C-9A11-843ED86FCEC7}" type="sibTrans" cxnId="{29E48026-A26F-4B0B-BC16-64B97CF37F37}">
      <dgm:prSet/>
      <dgm:spPr/>
      <dgm:t>
        <a:bodyPr/>
        <a:lstStyle/>
        <a:p>
          <a:endParaRPr lang="en-US"/>
        </a:p>
      </dgm:t>
    </dgm:pt>
    <dgm:pt modelId="{E141E2A9-29AB-48C3-BE4A-30EDACAE1F23}" type="pres">
      <dgm:prSet presAssocID="{CFC383BD-29EF-413B-8641-D21BD209888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9BF6890-B859-4706-B79A-6FD332475AE1}" type="pres">
      <dgm:prSet presAssocID="{64078965-5345-4C27-B561-164C02793455}" presName="composite" presStyleCnt="0"/>
      <dgm:spPr/>
    </dgm:pt>
    <dgm:pt modelId="{90D0EFD9-E7FD-42E9-9B67-D5A52C715143}" type="pres">
      <dgm:prSet presAssocID="{64078965-5345-4C27-B561-164C02793455}" presName="parTx" presStyleLbl="alignNode1" presStyleIdx="0" presStyleCnt="1" custScaleY="10826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4DD7B4-E02E-4D6C-88B5-523FC883A1E3}" type="pres">
      <dgm:prSet presAssocID="{64078965-5345-4C27-B561-164C02793455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C31307F-BEB6-4AC2-936D-E5A2EFF05016}" type="presOf" srcId="{CFC383BD-29EF-413B-8641-D21BD2098886}" destId="{E141E2A9-29AB-48C3-BE4A-30EDACAE1F23}" srcOrd="0" destOrd="0" presId="urn:microsoft.com/office/officeart/2005/8/layout/hList1"/>
    <dgm:cxn modelId="{5E1EDF17-8311-49BB-B622-C8CBDF1E44F8}" srcId="{64078965-5345-4C27-B561-164C02793455}" destId="{222BBA5D-518E-46AA-A362-C79FD009321F}" srcOrd="3" destOrd="0" parTransId="{D645E751-4A95-41F5-A289-874361A23E7E}" sibTransId="{4EC1A45B-2941-4EFC-80A1-56F93C5184DB}"/>
    <dgm:cxn modelId="{2096E1DF-B2C6-4AEB-A7F3-CF75926BC40B}" type="presOf" srcId="{3433C967-DF82-41BA-B00A-BC892FA3C90C}" destId="{944DD7B4-E02E-4D6C-88B5-523FC883A1E3}" srcOrd="0" destOrd="1" presId="urn:microsoft.com/office/officeart/2005/8/layout/hList1"/>
    <dgm:cxn modelId="{2E5C6504-73A1-43B4-BEBE-287903109B6B}" type="presOf" srcId="{64078965-5345-4C27-B561-164C02793455}" destId="{90D0EFD9-E7FD-42E9-9B67-D5A52C715143}" srcOrd="0" destOrd="0" presId="urn:microsoft.com/office/officeart/2005/8/layout/hList1"/>
    <dgm:cxn modelId="{BE7A1A78-4FBF-4EBD-B36A-60946B0656D6}" srcId="{CFC383BD-29EF-413B-8641-D21BD2098886}" destId="{64078965-5345-4C27-B561-164C02793455}" srcOrd="0" destOrd="0" parTransId="{94B20473-BEFB-4FEA-84CA-55AE9A406428}" sibTransId="{4FA3A4E9-72A8-46CD-AFB3-FC28BF2CB915}"/>
    <dgm:cxn modelId="{33ECD3F6-8E82-4D28-AEEC-D930E3EE245F}" type="presOf" srcId="{222BBA5D-518E-46AA-A362-C79FD009321F}" destId="{944DD7B4-E02E-4D6C-88B5-523FC883A1E3}" srcOrd="0" destOrd="3" presId="urn:microsoft.com/office/officeart/2005/8/layout/hList1"/>
    <dgm:cxn modelId="{0A1DD1A4-39F2-4402-8C10-2493F40A66D8}" srcId="{64078965-5345-4C27-B561-164C02793455}" destId="{3433C967-DF82-41BA-B00A-BC892FA3C90C}" srcOrd="1" destOrd="0" parTransId="{F3F6195A-2E2D-4798-AC08-F8CBB558EFD8}" sibTransId="{D552E2E0-8A4C-40CC-94B0-61A7CAB96F4B}"/>
    <dgm:cxn modelId="{0768BDE5-E5E8-46AD-82A9-C107A7E2A1D8}" type="presOf" srcId="{FBC9B120-DA0E-402A-8311-19546F542703}" destId="{944DD7B4-E02E-4D6C-88B5-523FC883A1E3}" srcOrd="0" destOrd="2" presId="urn:microsoft.com/office/officeart/2005/8/layout/hList1"/>
    <dgm:cxn modelId="{A44C541F-CA6E-4FED-8B50-CFE10D8E1AE5}" srcId="{64078965-5345-4C27-B561-164C02793455}" destId="{15E6732D-7257-487A-8697-6BFA2D934BE9}" srcOrd="0" destOrd="0" parTransId="{CF837F77-7CCE-4CCA-94F6-954B3180233F}" sibTransId="{E0808F4A-C57C-4427-8350-585331194AD4}"/>
    <dgm:cxn modelId="{29E48026-A26F-4B0B-BC16-64B97CF37F37}" srcId="{64078965-5345-4C27-B561-164C02793455}" destId="{FBC9B120-DA0E-402A-8311-19546F542703}" srcOrd="2" destOrd="0" parTransId="{569DE5F4-9DE8-477F-ACED-5F69E4866CD1}" sibTransId="{5E5B8A2C-E20C-4F4C-9A11-843ED86FCEC7}"/>
    <dgm:cxn modelId="{256730E2-33AA-42A0-9A76-C5B61BA98029}" type="presOf" srcId="{15E6732D-7257-487A-8697-6BFA2D934BE9}" destId="{944DD7B4-E02E-4D6C-88B5-523FC883A1E3}" srcOrd="0" destOrd="0" presId="urn:microsoft.com/office/officeart/2005/8/layout/hList1"/>
    <dgm:cxn modelId="{912B9F7F-DDBB-4686-BCAD-634CF3A26B7F}" type="presParOf" srcId="{E141E2A9-29AB-48C3-BE4A-30EDACAE1F23}" destId="{89BF6890-B859-4706-B79A-6FD332475AE1}" srcOrd="0" destOrd="0" presId="urn:microsoft.com/office/officeart/2005/8/layout/hList1"/>
    <dgm:cxn modelId="{B9219F7B-E4EC-4630-BA69-DF2393FE4EDC}" type="presParOf" srcId="{89BF6890-B859-4706-B79A-6FD332475AE1}" destId="{90D0EFD9-E7FD-42E9-9B67-D5A52C715143}" srcOrd="0" destOrd="0" presId="urn:microsoft.com/office/officeart/2005/8/layout/hList1"/>
    <dgm:cxn modelId="{E0F104CF-45C6-453E-AB61-361E4A163C34}" type="presParOf" srcId="{89BF6890-B859-4706-B79A-6FD332475AE1}" destId="{944DD7B4-E02E-4D6C-88B5-523FC883A1E3}" srcOrd="1" destOrd="0" presId="urn:microsoft.com/office/officeart/2005/8/layout/hList1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FC383BD-29EF-413B-8641-D21BD209888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4078965-5345-4C27-B561-164C02793455}">
      <dgm:prSet phldrT="[Text]"/>
      <dgm:spPr/>
      <dgm:t>
        <a:bodyPr/>
        <a:lstStyle/>
        <a:p>
          <a:r>
            <a:rPr lang="en-US" dirty="0" smtClean="0"/>
            <a:t>Source</a:t>
          </a:r>
          <a:endParaRPr lang="en-US" dirty="0"/>
        </a:p>
      </dgm:t>
    </dgm:pt>
    <dgm:pt modelId="{94B20473-BEFB-4FEA-84CA-55AE9A406428}" type="parTrans" cxnId="{BE7A1A78-4FBF-4EBD-B36A-60946B0656D6}">
      <dgm:prSet/>
      <dgm:spPr/>
      <dgm:t>
        <a:bodyPr/>
        <a:lstStyle/>
        <a:p>
          <a:endParaRPr lang="en-US"/>
        </a:p>
      </dgm:t>
    </dgm:pt>
    <dgm:pt modelId="{4FA3A4E9-72A8-46CD-AFB3-FC28BF2CB915}" type="sibTrans" cxnId="{BE7A1A78-4FBF-4EBD-B36A-60946B0656D6}">
      <dgm:prSet/>
      <dgm:spPr/>
      <dgm:t>
        <a:bodyPr/>
        <a:lstStyle/>
        <a:p>
          <a:endParaRPr lang="en-US"/>
        </a:p>
      </dgm:t>
    </dgm:pt>
    <dgm:pt modelId="{15E6732D-7257-487A-8697-6BFA2D934BE9}">
      <dgm:prSet phldrT="[Text]"/>
      <dgm:spPr/>
      <dgm:t>
        <a:bodyPr/>
        <a:lstStyle/>
        <a:p>
          <a:r>
            <a:rPr lang="en-US" dirty="0" smtClean="0"/>
            <a:t>Writer</a:t>
          </a:r>
          <a:endParaRPr lang="en-US" dirty="0"/>
        </a:p>
      </dgm:t>
    </dgm:pt>
    <dgm:pt modelId="{CF837F77-7CCE-4CCA-94F6-954B3180233F}" type="parTrans" cxnId="{A44C541F-CA6E-4FED-8B50-CFE10D8E1AE5}">
      <dgm:prSet/>
      <dgm:spPr/>
      <dgm:t>
        <a:bodyPr/>
        <a:lstStyle/>
        <a:p>
          <a:endParaRPr lang="en-US"/>
        </a:p>
      </dgm:t>
    </dgm:pt>
    <dgm:pt modelId="{E0808F4A-C57C-4427-8350-585331194AD4}" type="sibTrans" cxnId="{A44C541F-CA6E-4FED-8B50-CFE10D8E1AE5}">
      <dgm:prSet/>
      <dgm:spPr/>
      <dgm:t>
        <a:bodyPr/>
        <a:lstStyle/>
        <a:p>
          <a:endParaRPr lang="en-US"/>
        </a:p>
      </dgm:t>
    </dgm:pt>
    <dgm:pt modelId="{222BBA5D-518E-46AA-A362-C79FD009321F}">
      <dgm:prSet phldrT="[Text]"/>
      <dgm:spPr/>
      <dgm:t>
        <a:bodyPr/>
        <a:lstStyle/>
        <a:p>
          <a:r>
            <a:rPr lang="en-US" dirty="0" smtClean="0"/>
            <a:t>Rater 2</a:t>
          </a:r>
          <a:endParaRPr lang="en-US" dirty="0"/>
        </a:p>
      </dgm:t>
    </dgm:pt>
    <dgm:pt modelId="{D645E751-4A95-41F5-A289-874361A23E7E}" type="parTrans" cxnId="{5E1EDF17-8311-49BB-B622-C8CBDF1E44F8}">
      <dgm:prSet/>
      <dgm:spPr/>
      <dgm:t>
        <a:bodyPr/>
        <a:lstStyle/>
        <a:p>
          <a:endParaRPr lang="en-US"/>
        </a:p>
      </dgm:t>
    </dgm:pt>
    <dgm:pt modelId="{4EC1A45B-2941-4EFC-80A1-56F93C5184DB}" type="sibTrans" cxnId="{5E1EDF17-8311-49BB-B622-C8CBDF1E44F8}">
      <dgm:prSet/>
      <dgm:spPr/>
      <dgm:t>
        <a:bodyPr/>
        <a:lstStyle/>
        <a:p>
          <a:endParaRPr lang="en-US"/>
        </a:p>
      </dgm:t>
    </dgm:pt>
    <dgm:pt modelId="{FBC9B120-DA0E-402A-8311-19546F542703}">
      <dgm:prSet phldrT="[Text]"/>
      <dgm:spPr/>
      <dgm:t>
        <a:bodyPr/>
        <a:lstStyle/>
        <a:p>
          <a:r>
            <a:rPr lang="en-US" dirty="0" smtClean="0"/>
            <a:t>Rater 1</a:t>
          </a:r>
          <a:endParaRPr lang="en-US" dirty="0"/>
        </a:p>
      </dgm:t>
    </dgm:pt>
    <dgm:pt modelId="{569DE5F4-9DE8-477F-ACED-5F69E4866CD1}" type="parTrans" cxnId="{29E48026-A26F-4B0B-BC16-64B97CF37F37}">
      <dgm:prSet/>
      <dgm:spPr/>
      <dgm:t>
        <a:bodyPr/>
        <a:lstStyle/>
        <a:p>
          <a:endParaRPr lang="en-US"/>
        </a:p>
      </dgm:t>
    </dgm:pt>
    <dgm:pt modelId="{5E5B8A2C-E20C-4F4C-9A11-843ED86FCEC7}" type="sibTrans" cxnId="{29E48026-A26F-4B0B-BC16-64B97CF37F37}">
      <dgm:prSet/>
      <dgm:spPr/>
      <dgm:t>
        <a:bodyPr/>
        <a:lstStyle/>
        <a:p>
          <a:endParaRPr lang="en-US"/>
        </a:p>
      </dgm:t>
    </dgm:pt>
    <dgm:pt modelId="{179178F2-680E-4AF1-B1FD-7CB91157A9A9}">
      <dgm:prSet phldrT="[Text]"/>
      <dgm:spPr/>
      <dgm:t>
        <a:bodyPr/>
        <a:lstStyle/>
        <a:p>
          <a:r>
            <a:rPr lang="en-US" dirty="0" smtClean="0"/>
            <a:t>System</a:t>
          </a:r>
          <a:endParaRPr lang="en-US" dirty="0"/>
        </a:p>
      </dgm:t>
    </dgm:pt>
    <dgm:pt modelId="{4780A2A8-2C2A-4275-821E-275B7EC0FD54}" type="parTrans" cxnId="{3DC5C207-8C38-4450-B8D1-B875D1447DBE}">
      <dgm:prSet/>
      <dgm:spPr/>
    </dgm:pt>
    <dgm:pt modelId="{19C36EF8-AF64-4230-B1C2-A36856F77254}" type="sibTrans" cxnId="{3DC5C207-8C38-4450-B8D1-B875D1447DBE}">
      <dgm:prSet/>
      <dgm:spPr/>
    </dgm:pt>
    <dgm:pt modelId="{E141E2A9-29AB-48C3-BE4A-30EDACAE1F23}" type="pres">
      <dgm:prSet presAssocID="{CFC383BD-29EF-413B-8641-D21BD209888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9BF6890-B859-4706-B79A-6FD332475AE1}" type="pres">
      <dgm:prSet presAssocID="{64078965-5345-4C27-B561-164C02793455}" presName="composite" presStyleCnt="0"/>
      <dgm:spPr/>
    </dgm:pt>
    <dgm:pt modelId="{90D0EFD9-E7FD-42E9-9B67-D5A52C715143}" type="pres">
      <dgm:prSet presAssocID="{64078965-5345-4C27-B561-164C02793455}" presName="parTx" presStyleLbl="alignNode1" presStyleIdx="0" presStyleCnt="1" custScaleY="10826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4DD7B4-E02E-4D6C-88B5-523FC883A1E3}" type="pres">
      <dgm:prSet presAssocID="{64078965-5345-4C27-B561-164C02793455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C3CE626-25E9-438E-855B-3250EAE81B4D}" type="presOf" srcId="{15E6732D-7257-487A-8697-6BFA2D934BE9}" destId="{944DD7B4-E02E-4D6C-88B5-523FC883A1E3}" srcOrd="0" destOrd="0" presId="urn:microsoft.com/office/officeart/2005/8/layout/hList1"/>
    <dgm:cxn modelId="{A0915B82-5768-439D-877F-DF512BD4ABD7}" type="presOf" srcId="{FBC9B120-DA0E-402A-8311-19546F542703}" destId="{944DD7B4-E02E-4D6C-88B5-523FC883A1E3}" srcOrd="0" destOrd="2" presId="urn:microsoft.com/office/officeart/2005/8/layout/hList1"/>
    <dgm:cxn modelId="{5E1EDF17-8311-49BB-B622-C8CBDF1E44F8}" srcId="{64078965-5345-4C27-B561-164C02793455}" destId="{222BBA5D-518E-46AA-A362-C79FD009321F}" srcOrd="3" destOrd="0" parTransId="{D645E751-4A95-41F5-A289-874361A23E7E}" sibTransId="{4EC1A45B-2941-4EFC-80A1-56F93C5184DB}"/>
    <dgm:cxn modelId="{3DC5C207-8C38-4450-B8D1-B875D1447DBE}" srcId="{64078965-5345-4C27-B561-164C02793455}" destId="{179178F2-680E-4AF1-B1FD-7CB91157A9A9}" srcOrd="1" destOrd="0" parTransId="{4780A2A8-2C2A-4275-821E-275B7EC0FD54}" sibTransId="{19C36EF8-AF64-4230-B1C2-A36856F77254}"/>
    <dgm:cxn modelId="{BE7A1A78-4FBF-4EBD-B36A-60946B0656D6}" srcId="{CFC383BD-29EF-413B-8641-D21BD2098886}" destId="{64078965-5345-4C27-B561-164C02793455}" srcOrd="0" destOrd="0" parTransId="{94B20473-BEFB-4FEA-84CA-55AE9A406428}" sibTransId="{4FA3A4E9-72A8-46CD-AFB3-FC28BF2CB915}"/>
    <dgm:cxn modelId="{971C081E-47CA-4A4C-8262-CFF5AAE86DC5}" type="presOf" srcId="{222BBA5D-518E-46AA-A362-C79FD009321F}" destId="{944DD7B4-E02E-4D6C-88B5-523FC883A1E3}" srcOrd="0" destOrd="3" presId="urn:microsoft.com/office/officeart/2005/8/layout/hList1"/>
    <dgm:cxn modelId="{9784E557-D5E3-49F9-8732-F0A3BEDF73F4}" type="presOf" srcId="{179178F2-680E-4AF1-B1FD-7CB91157A9A9}" destId="{944DD7B4-E02E-4D6C-88B5-523FC883A1E3}" srcOrd="0" destOrd="1" presId="urn:microsoft.com/office/officeart/2005/8/layout/hList1"/>
    <dgm:cxn modelId="{A44C541F-CA6E-4FED-8B50-CFE10D8E1AE5}" srcId="{64078965-5345-4C27-B561-164C02793455}" destId="{15E6732D-7257-487A-8697-6BFA2D934BE9}" srcOrd="0" destOrd="0" parTransId="{CF837F77-7CCE-4CCA-94F6-954B3180233F}" sibTransId="{E0808F4A-C57C-4427-8350-585331194AD4}"/>
    <dgm:cxn modelId="{2F279F38-E8E7-446C-8473-7FC5FF6F6896}" type="presOf" srcId="{CFC383BD-29EF-413B-8641-D21BD2098886}" destId="{E141E2A9-29AB-48C3-BE4A-30EDACAE1F23}" srcOrd="0" destOrd="0" presId="urn:microsoft.com/office/officeart/2005/8/layout/hList1"/>
    <dgm:cxn modelId="{29E48026-A26F-4B0B-BC16-64B97CF37F37}" srcId="{64078965-5345-4C27-B561-164C02793455}" destId="{FBC9B120-DA0E-402A-8311-19546F542703}" srcOrd="2" destOrd="0" parTransId="{569DE5F4-9DE8-477F-ACED-5F69E4866CD1}" sibTransId="{5E5B8A2C-E20C-4F4C-9A11-843ED86FCEC7}"/>
    <dgm:cxn modelId="{9359D792-1DD4-4CBA-8C88-0533A8367280}" type="presOf" srcId="{64078965-5345-4C27-B561-164C02793455}" destId="{90D0EFD9-E7FD-42E9-9B67-D5A52C715143}" srcOrd="0" destOrd="0" presId="urn:microsoft.com/office/officeart/2005/8/layout/hList1"/>
    <dgm:cxn modelId="{3C8CECAF-246B-4BB7-B15F-5DBD816FA800}" type="presParOf" srcId="{E141E2A9-29AB-48C3-BE4A-30EDACAE1F23}" destId="{89BF6890-B859-4706-B79A-6FD332475AE1}" srcOrd="0" destOrd="0" presId="urn:microsoft.com/office/officeart/2005/8/layout/hList1"/>
    <dgm:cxn modelId="{0997A983-AEDC-4930-80A3-576333F92359}" type="presParOf" srcId="{89BF6890-B859-4706-B79A-6FD332475AE1}" destId="{90D0EFD9-E7FD-42E9-9B67-D5A52C715143}" srcOrd="0" destOrd="0" presId="urn:microsoft.com/office/officeart/2005/8/layout/hList1"/>
    <dgm:cxn modelId="{EF546EFA-93E7-450C-A055-ABD725D88CF2}" type="presParOf" srcId="{89BF6890-B859-4706-B79A-6FD332475AE1}" destId="{944DD7B4-E02E-4D6C-88B5-523FC883A1E3}" srcOrd="1" destOrd="0" presId="urn:microsoft.com/office/officeart/2005/8/layout/h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8" tIns="46410" rIns="92818" bIns="46410" numCol="1" anchor="t" anchorCtr="0" compatLnSpc="1">
            <a:prstTxWarp prst="textNoShape">
              <a:avLst/>
            </a:prstTxWarp>
          </a:bodyPr>
          <a:lstStyle>
            <a:lvl1pPr algn="l" defTabSz="928688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37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8" tIns="46410" rIns="92818" bIns="46410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8" tIns="46410" rIns="92818" bIns="46410" numCol="1" anchor="b" anchorCtr="0" compatLnSpc="1">
            <a:prstTxWarp prst="textNoShape">
              <a:avLst/>
            </a:prstTxWarp>
          </a:bodyPr>
          <a:lstStyle>
            <a:lvl1pPr algn="l" defTabSz="928688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371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8" tIns="46410" rIns="92818" bIns="46410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505DFF7-9201-4093-AB1E-485678167F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8" tIns="46410" rIns="92818" bIns="46410" numCol="1" anchor="t" anchorCtr="0" compatLnSpc="1">
            <a:prstTxWarp prst="textNoShape">
              <a:avLst/>
            </a:prstTxWarp>
          </a:bodyPr>
          <a:lstStyle>
            <a:lvl1pPr algn="l" defTabSz="928688"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8" tIns="46410" rIns="92818" bIns="46410" numCol="1" anchor="t" anchorCtr="0" compatLnSpc="1">
            <a:prstTxWarp prst="textNoShape">
              <a:avLst/>
            </a:prstTxWarp>
          </a:bodyPr>
          <a:lstStyle>
            <a:lvl1pPr algn="r" defTabSz="928688"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5325"/>
            <a:ext cx="4641850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8" tIns="46410" rIns="92818" bIns="464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6975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8" tIns="46410" rIns="92818" bIns="46410" numCol="1" anchor="b" anchorCtr="0" compatLnSpc="1">
            <a:prstTxWarp prst="textNoShape">
              <a:avLst/>
            </a:prstTxWarp>
          </a:bodyPr>
          <a:lstStyle>
            <a:lvl1pPr algn="l" defTabSz="928688"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16975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8" tIns="46410" rIns="92818" bIns="46410" numCol="1" anchor="b" anchorCtr="0" compatLnSpc="1">
            <a:prstTxWarp prst="textNoShape">
              <a:avLst/>
            </a:prstTxWarp>
          </a:bodyPr>
          <a:lstStyle>
            <a:lvl1pPr algn="r" defTabSz="928688"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CCFA0E95-F105-4313-9FDF-3A68026F6E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BA835C-EA5D-421B-BDBE-7F2E98913D3C}" type="slidenum">
              <a:rPr lang="en-US"/>
              <a:pPr/>
              <a:t>1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65E1C8-60A7-4272-9A14-473B0B5A6581}" type="slidenum">
              <a:rPr lang="en-US"/>
              <a:pPr/>
              <a:t>10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4A9092-B495-4C80-A599-86DC8B57FA28}" type="slidenum">
              <a:rPr lang="en-US"/>
              <a:pPr/>
              <a:t>11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E18A223-811E-4C70-BE50-3BD24BED44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71164-9878-449F-A1BE-DD2180FB3F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2D0F1-B547-416B-984E-A6DD7AEB4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BF6ED-9B13-4D38-9B01-11187B6B9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A5688-B486-4FC0-B3C8-93DAB0891E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3CCBF-E48A-4D85-8F33-9E36297B50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4805D-A639-4DCE-905D-D2A6EC4310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F6DDE-3515-4A07-92CE-16CFC142C5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ECA2A-3B3F-4AA9-85A6-308D403C4F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38EB9-E87A-40B1-A88A-C719B221CD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B9DF2-C284-4E94-9443-F6BCA9713A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AF427-9305-4E71-9E64-93028377B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6BB69188-7F5B-4B93-A037-7F8A2796CB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295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9.xml"/><Relationship Id="rId3" Type="http://schemas.openxmlformats.org/officeDocument/2006/relationships/diagramLayout" Target="../diagrams/layout8.xml"/><Relationship Id="rId7" Type="http://schemas.openxmlformats.org/officeDocument/2006/relationships/diagramLayout" Target="../diagrams/layout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9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Relationship Id="rId9" Type="http://schemas.openxmlformats.org/officeDocument/2006/relationships/diagramColors" Target="../diagrams/colors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The Ups and Downs of Preposition Error Detection in ESL Writing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934200" cy="1752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Joel </a:t>
            </a:r>
            <a:r>
              <a:rPr lang="en-US" sz="2400" dirty="0" err="1" smtClean="0"/>
              <a:t>Tetreault</a:t>
            </a:r>
            <a:r>
              <a:rPr lang="en-US" sz="2400" dirty="0" smtClean="0"/>
              <a:t>	[Educational Testing Service]</a:t>
            </a:r>
          </a:p>
          <a:p>
            <a:pPr eaLnBrk="1" hangingPunct="1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Confidential and Proprietary. Copyright © 2007 by Educational Testing Service.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6F7D20-A525-4F7A-B59E-E512FBD40E78}" type="slidenum">
              <a:rPr lang="en-US"/>
              <a:pPr/>
              <a:t>10</a:t>
            </a:fld>
            <a:endParaRPr lang="en-US"/>
          </a:p>
        </p:txBody>
      </p:sp>
      <p:pic>
        <p:nvPicPr>
          <p:cNvPr id="7577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Confidential and Proprietary. Copyright © 2007 by Educational Testing Service.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577396-08BA-4712-8907-7A254F704F2C}" type="slidenum">
              <a:rPr lang="en-US"/>
              <a:pPr/>
              <a:t>11</a:t>
            </a:fld>
            <a:endParaRPr lang="en-US"/>
          </a:p>
        </p:txBody>
      </p:sp>
      <p:pic>
        <p:nvPicPr>
          <p:cNvPr id="778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Next for ETS?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311525"/>
          </a:xfrm>
        </p:spPr>
        <p:txBody>
          <a:bodyPr/>
          <a:lstStyle/>
          <a:p>
            <a:r>
              <a:rPr lang="en-US" dirty="0" smtClean="0"/>
              <a:t>Assessment/tools for learners of English as a Second Language (ESL)</a:t>
            </a:r>
          </a:p>
          <a:p>
            <a:pPr lvl="1"/>
            <a:r>
              <a:rPr lang="en-US" dirty="0" smtClean="0"/>
              <a:t>300 million ESL learners in China alone</a:t>
            </a:r>
          </a:p>
          <a:p>
            <a:pPr lvl="1"/>
            <a:r>
              <a:rPr lang="en-US" dirty="0" smtClean="0"/>
              <a:t>10% of US students learn English as a second language</a:t>
            </a:r>
          </a:p>
          <a:p>
            <a:pPr lvl="1"/>
            <a:r>
              <a:rPr lang="en-US" dirty="0" smtClean="0"/>
              <a:t>Teachers now burdened with teaching classes with wildly varying levels of English fluency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609600" y="-1066800"/>
          <a:ext cx="78486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Next for ETS?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11525"/>
          </a:xfrm>
        </p:spPr>
        <p:txBody>
          <a:bodyPr/>
          <a:lstStyle/>
          <a:p>
            <a:r>
              <a:rPr lang="en-US" dirty="0" smtClean="0"/>
              <a:t>Increasing need for tools for instruction in English as a Second Language (ESL)</a:t>
            </a:r>
          </a:p>
          <a:p>
            <a:r>
              <a:rPr lang="en-US" dirty="0" smtClean="0"/>
              <a:t>Other Interest:</a:t>
            </a:r>
          </a:p>
          <a:p>
            <a:pPr lvl="1"/>
            <a:r>
              <a:rPr lang="en-US" dirty="0" smtClean="0"/>
              <a:t>Microsoft Research (ESL Assistant)</a:t>
            </a:r>
          </a:p>
          <a:p>
            <a:pPr lvl="1"/>
            <a:r>
              <a:rPr lang="en-US" dirty="0" smtClean="0"/>
              <a:t>Publishing Companies (Oxford, Cambridge)</a:t>
            </a:r>
          </a:p>
          <a:p>
            <a:pPr lvl="1"/>
            <a:r>
              <a:rPr lang="en-US" dirty="0" smtClean="0"/>
              <a:t>Universities</a:t>
            </a:r>
          </a:p>
          <a:p>
            <a:pPr lvl="1"/>
            <a:r>
              <a:rPr lang="en-US" dirty="0" smtClean="0"/>
              <a:t>Rosetta Stone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609600" y="-1066800"/>
          <a:ext cx="78486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Objective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Long Term Goal: develop NLP tools to automatically provide feedback to ESL learners about grammatical errors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Preposition Error Detection</a:t>
            </a:r>
          </a:p>
          <a:p>
            <a:pPr lvl="1" eaLnBrk="1" hangingPunct="1"/>
            <a:r>
              <a:rPr lang="en-US" dirty="0" smtClean="0"/>
              <a:t>Selection Error  (“They arrived </a:t>
            </a:r>
            <a:r>
              <a:rPr lang="en-US" i="1" dirty="0" smtClean="0"/>
              <a:t>to</a:t>
            </a:r>
            <a:r>
              <a:rPr lang="en-US" dirty="0" smtClean="0"/>
              <a:t> the town.”)</a:t>
            </a:r>
          </a:p>
          <a:p>
            <a:pPr lvl="1" eaLnBrk="1" hangingPunct="1"/>
            <a:r>
              <a:rPr lang="en-US" dirty="0" smtClean="0"/>
              <a:t>Extraneous Use  (“They came </a:t>
            </a:r>
            <a:r>
              <a:rPr lang="en-US" i="1" dirty="0" smtClean="0"/>
              <a:t>to</a:t>
            </a:r>
            <a:r>
              <a:rPr lang="en-US" dirty="0" smtClean="0"/>
              <a:t> outside.”)</a:t>
            </a:r>
          </a:p>
          <a:p>
            <a:pPr lvl="1" eaLnBrk="1" hangingPunct="1"/>
            <a:r>
              <a:rPr lang="en-US" dirty="0" smtClean="0"/>
              <a:t>Omitted  (“He is fond this book.”)</a:t>
            </a:r>
          </a:p>
        </p:txBody>
      </p:sp>
      <p:sp>
        <p:nvSpPr>
          <p:cNvPr id="664581" name="Rectangle 5"/>
          <p:cNvSpPr>
            <a:spLocks noChangeArrowheads="1"/>
          </p:cNvSpPr>
          <p:nvPr/>
        </p:nvSpPr>
        <p:spPr bwMode="auto">
          <a:xfrm>
            <a:off x="1143000" y="4114800"/>
            <a:ext cx="6781800" cy="990600"/>
          </a:xfrm>
          <a:prstGeom prst="rect">
            <a:avLst/>
          </a:prstGeom>
          <a:solidFill>
            <a:schemeClr val="accent2">
              <a:alpha val="36862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458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Preposition Error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600" dirty="0" smtClean="0"/>
              <a:t>Present a combined ML and rule-based approach:</a:t>
            </a:r>
          </a:p>
          <a:p>
            <a:pPr lvl="1" eaLnBrk="1" hangingPunct="1"/>
            <a:r>
              <a:rPr lang="en-US" sz="2200" dirty="0" smtClean="0"/>
              <a:t>State of the art performance in native &amp; ESL texts</a:t>
            </a:r>
          </a:p>
          <a:p>
            <a:pPr eaLnBrk="1" hangingPunct="1"/>
            <a:r>
              <a:rPr lang="en-US" sz="2600" dirty="0" smtClean="0"/>
              <a:t>Similar methodology used in:</a:t>
            </a:r>
          </a:p>
          <a:p>
            <a:pPr lvl="1" eaLnBrk="1" hangingPunct="1"/>
            <a:r>
              <a:rPr lang="en-US" sz="2200" dirty="0" smtClean="0"/>
              <a:t>Microsoft’s ESL Assistant [</a:t>
            </a:r>
            <a:r>
              <a:rPr lang="en-US" sz="2200" dirty="0" err="1" smtClean="0"/>
              <a:t>Gamon</a:t>
            </a:r>
            <a:r>
              <a:rPr lang="en-US" sz="2200" dirty="0" smtClean="0"/>
              <a:t> et al., ’08]</a:t>
            </a:r>
          </a:p>
          <a:p>
            <a:pPr lvl="1" eaLnBrk="1" hangingPunct="1"/>
            <a:r>
              <a:rPr lang="en-US" sz="2200" dirty="0" smtClean="0"/>
              <a:t>[De </a:t>
            </a:r>
            <a:r>
              <a:rPr lang="en-US" sz="2200" dirty="0" err="1" smtClean="0"/>
              <a:t>Felice</a:t>
            </a:r>
            <a:r>
              <a:rPr lang="en-US" sz="2200" dirty="0" smtClean="0"/>
              <a:t> et al., ‘08]</a:t>
            </a:r>
            <a:endParaRPr lang="en-US" dirty="0" smtClean="0"/>
          </a:p>
          <a:p>
            <a:pPr eaLnBrk="1" hangingPunct="1"/>
            <a:r>
              <a:rPr lang="en-US" sz="2600" dirty="0" smtClean="0"/>
              <a:t>This work is included in ETS’s </a:t>
            </a:r>
            <a:r>
              <a:rPr lang="en-US" sz="2600" i="1" dirty="0" err="1" smtClean="0"/>
              <a:t>Criterion</a:t>
            </a:r>
            <a:r>
              <a:rPr lang="en-US" sz="2600" baseline="30000" dirty="0" err="1" smtClean="0"/>
              <a:t>SM</a:t>
            </a:r>
            <a:r>
              <a:rPr lang="en-US" sz="2600" dirty="0" smtClean="0"/>
              <a:t> Online Writing Service and </a:t>
            </a:r>
            <a:r>
              <a:rPr lang="en-US" sz="2600" i="1" dirty="0" smtClean="0"/>
              <a:t>E-Rater </a:t>
            </a:r>
            <a:r>
              <a:rPr lang="en-US" sz="2600" dirty="0" smtClean="0"/>
              <a:t>(GRE, TOEFL)</a:t>
            </a:r>
            <a:endParaRPr lang="en-US" sz="2600" i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Motivation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Approach</a:t>
            </a:r>
          </a:p>
          <a:p>
            <a:pPr marL="858837" lvl="1" indent="-514350" eaLnBrk="1" hangingPunct="1">
              <a:buFont typeface="Arial" pitchFamily="34" charset="0"/>
              <a:buChar char="•"/>
            </a:pPr>
            <a:r>
              <a:rPr lang="en-US" dirty="0" smtClean="0"/>
              <a:t>Methodology</a:t>
            </a:r>
          </a:p>
          <a:p>
            <a:pPr marL="858837" lvl="1" indent="-514350" eaLnBrk="1" hangingPunct="1">
              <a:buFont typeface="Arial" pitchFamily="34" charset="0"/>
              <a:buChar char="•"/>
            </a:pPr>
            <a:r>
              <a:rPr lang="en-US" dirty="0" smtClean="0"/>
              <a:t>Feature Selection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Evaluation on Native Text (Prep. Selection)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Evaluation on ESL Text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Future Directions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Motivation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Preposition usage is one of the most difficult aspects of English for non-native speakers </a:t>
            </a:r>
          </a:p>
          <a:p>
            <a:pPr lvl="1" eaLnBrk="1" hangingPunct="1"/>
            <a:r>
              <a:rPr lang="en-US" dirty="0" smtClean="0"/>
              <a:t>[</a:t>
            </a:r>
            <a:r>
              <a:rPr lang="en-US" dirty="0" err="1" smtClean="0"/>
              <a:t>Dalgish</a:t>
            </a:r>
            <a:r>
              <a:rPr lang="en-US" dirty="0" smtClean="0"/>
              <a:t> ’85] – 18% of sentences from ESL essays contain a preposition error</a:t>
            </a:r>
          </a:p>
          <a:p>
            <a:pPr lvl="1" eaLnBrk="1" hangingPunct="1"/>
            <a:r>
              <a:rPr lang="en-US" dirty="0" smtClean="0"/>
              <a:t>Our data: 8-10% of all prepositions in TOEFL essays are used incorrectly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are prepositions hard to master?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Prepositions are problematic because they can perform so many complex roles</a:t>
            </a:r>
          </a:p>
          <a:p>
            <a:pPr lvl="1" eaLnBrk="1" hangingPunct="1"/>
            <a:r>
              <a:rPr lang="en-US" smtClean="0"/>
              <a:t>Preposition choice in an adjunct is constrained by its object (“</a:t>
            </a:r>
            <a:r>
              <a:rPr lang="en-US" i="1" smtClean="0"/>
              <a:t>on</a:t>
            </a:r>
            <a:r>
              <a:rPr lang="en-US" smtClean="0"/>
              <a:t> Friday”, </a:t>
            </a:r>
            <a:r>
              <a:rPr lang="en-US" i="1" smtClean="0"/>
              <a:t>“at</a:t>
            </a:r>
            <a:r>
              <a:rPr lang="en-US" smtClean="0"/>
              <a:t> noon”)</a:t>
            </a:r>
            <a:endParaRPr lang="en-US" i="1" smtClean="0"/>
          </a:p>
          <a:p>
            <a:pPr lvl="1" eaLnBrk="1" hangingPunct="1"/>
            <a:r>
              <a:rPr lang="en-US" smtClean="0"/>
              <a:t>Prepositions are used to mark the arguments of a predicate (“fond </a:t>
            </a:r>
            <a:r>
              <a:rPr lang="en-US" i="1" smtClean="0"/>
              <a:t>of</a:t>
            </a:r>
            <a:r>
              <a:rPr lang="en-US" smtClean="0"/>
              <a:t> beer.”)</a:t>
            </a:r>
          </a:p>
          <a:p>
            <a:pPr lvl="1" eaLnBrk="1" hangingPunct="1"/>
            <a:r>
              <a:rPr lang="en-US" smtClean="0"/>
              <a:t>Phrasal Verbs (“</a:t>
            </a:r>
            <a:r>
              <a:rPr lang="en-US" u="sng" smtClean="0"/>
              <a:t>give in</a:t>
            </a:r>
            <a:r>
              <a:rPr lang="en-US" smtClean="0"/>
              <a:t> </a:t>
            </a:r>
            <a:r>
              <a:rPr lang="en-US" i="1" smtClean="0"/>
              <a:t>to</a:t>
            </a:r>
            <a:r>
              <a:rPr lang="en-US" smtClean="0"/>
              <a:t> their demands.”)</a:t>
            </a:r>
          </a:p>
          <a:p>
            <a:pPr lvl="2" eaLnBrk="1" hangingPunct="1"/>
            <a:r>
              <a:rPr lang="en-US" smtClean="0"/>
              <a:t>“give in” </a:t>
            </a:r>
            <a:r>
              <a:rPr lang="en-US" smtClean="0">
                <a:sym typeface="Wingdings" pitchFamily="2" charset="2"/>
              </a:rPr>
              <a:t> “acquiesce, surrender”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Why are prepositions hard to master?</a:t>
            </a:r>
          </a:p>
        </p:txBody>
      </p:sp>
      <p:sp>
        <p:nvSpPr>
          <p:cNvPr id="75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72000"/>
          </a:xfrm>
        </p:spPr>
        <p:txBody>
          <a:bodyPr/>
          <a:lstStyle/>
          <a:p>
            <a:pPr eaLnBrk="1" hangingPunct="1"/>
            <a:r>
              <a:rPr lang="en-US" dirty="0" smtClean="0"/>
              <a:t>Multiple prepositions can appear in the same context: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graphicFrame>
        <p:nvGraphicFramePr>
          <p:cNvPr id="6" name="Diagram 5"/>
          <p:cNvGraphicFramePr/>
          <p:nvPr/>
        </p:nvGraphicFramePr>
        <p:xfrm>
          <a:off x="1143000" y="3810000"/>
          <a:ext cx="1752600" cy="220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3810000" y="3810000"/>
          <a:ext cx="1752600" cy="220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3400" y="2667000"/>
            <a:ext cx="84582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0" dirty="0" smtClean="0"/>
              <a:t>“When the plant is horizontal, the force of the gravity causes the sap to move __ the underside of the stem.”</a:t>
            </a:r>
            <a:endParaRPr lang="en-US" sz="2400" b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ETS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Standardized Assessment</a:t>
            </a:r>
          </a:p>
          <a:p>
            <a:pPr lvl="1"/>
            <a:r>
              <a:rPr lang="en-US" dirty="0" smtClean="0"/>
              <a:t>GRE</a:t>
            </a:r>
          </a:p>
          <a:p>
            <a:pPr lvl="1"/>
            <a:r>
              <a:rPr lang="en-US" dirty="0" smtClean="0"/>
              <a:t>TOEFL</a:t>
            </a:r>
          </a:p>
          <a:p>
            <a:pPr lvl="1"/>
            <a:r>
              <a:rPr lang="en-US" dirty="0" smtClean="0"/>
              <a:t>TOEIC</a:t>
            </a:r>
          </a:p>
          <a:p>
            <a:pPr lvl="1"/>
            <a:r>
              <a:rPr lang="en-US" dirty="0" smtClean="0"/>
              <a:t>SAT</a:t>
            </a:r>
          </a:p>
          <a:p>
            <a:pPr lvl="1"/>
            <a:r>
              <a:rPr lang="en-US" dirty="0" smtClean="0"/>
              <a:t>Others </a:t>
            </a:r>
          </a:p>
          <a:p>
            <a:r>
              <a:rPr lang="en-US" dirty="0" smtClean="0"/>
              <a:t>Educational Tools</a:t>
            </a:r>
          </a:p>
          <a:p>
            <a:pPr lvl="1"/>
            <a:r>
              <a:rPr lang="en-US" dirty="0" smtClean="0"/>
              <a:t>Criterion, Text Adaptor</a:t>
            </a:r>
          </a:p>
          <a:p>
            <a:r>
              <a:rPr lang="en-US" dirty="0" smtClean="0"/>
              <a:t>Educational Policy</a:t>
            </a:r>
          </a:p>
        </p:txBody>
      </p:sp>
      <p:sp>
        <p:nvSpPr>
          <p:cNvPr id="4" name="Right Brace 3"/>
          <p:cNvSpPr/>
          <p:nvPr/>
        </p:nvSpPr>
        <p:spPr bwMode="auto">
          <a:xfrm>
            <a:off x="3810000" y="1828800"/>
            <a:ext cx="914400" cy="419457"/>
          </a:xfrm>
          <a:prstGeom prst="rightBrace">
            <a:avLst>
              <a:gd name="adj1" fmla="val 8333"/>
              <a:gd name="adj2" fmla="val 83305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5" name="Right Brace 4"/>
          <p:cNvSpPr/>
          <p:nvPr/>
        </p:nvSpPr>
        <p:spPr bwMode="auto">
          <a:xfrm>
            <a:off x="4114800" y="1752600"/>
            <a:ext cx="152400" cy="1219200"/>
          </a:xfrm>
          <a:prstGeom prst="rightBrac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687601" y="1905000"/>
            <a:ext cx="2770599" cy="2468880"/>
            <a:chOff x="3505200" y="1950720"/>
            <a:chExt cx="2770599" cy="2468880"/>
          </a:xfrm>
        </p:grpSpPr>
        <p:sp>
          <p:nvSpPr>
            <p:cNvPr id="6" name="Right Brace 5"/>
            <p:cNvSpPr/>
            <p:nvPr/>
          </p:nvSpPr>
          <p:spPr bwMode="auto">
            <a:xfrm>
              <a:off x="3505200" y="1950720"/>
              <a:ext cx="1280160" cy="2468880"/>
            </a:xfrm>
            <a:prstGeom prst="rightBrace">
              <a:avLst>
                <a:gd name="adj1" fmla="val 38462"/>
                <a:gd name="adj2" fmla="val 50000"/>
              </a:avLst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953000" y="2819400"/>
              <a:ext cx="132279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EVIL</a:t>
              </a:r>
              <a:endParaRPr lang="en-US" sz="4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NLP &amp; Preposition Error Detection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dirty="0" smtClean="0"/>
              <a:t>Methodology for Preposition Error Detection</a:t>
            </a:r>
          </a:p>
          <a:p>
            <a:pPr marL="839788" lvl="1" indent="-495300" eaLnBrk="1" hangingPunct="1"/>
            <a:r>
              <a:rPr lang="en-US" dirty="0" smtClean="0"/>
              <a:t>[</a:t>
            </a:r>
            <a:r>
              <a:rPr lang="en-US" dirty="0" err="1" smtClean="0"/>
              <a:t>Tetreault</a:t>
            </a:r>
            <a:r>
              <a:rPr lang="en-US" dirty="0" smtClean="0"/>
              <a:t> &amp; </a:t>
            </a:r>
            <a:r>
              <a:rPr lang="en-US" dirty="0" err="1" smtClean="0"/>
              <a:t>Chodorow</a:t>
            </a:r>
            <a:r>
              <a:rPr lang="en-US" dirty="0" smtClean="0"/>
              <a:t>, COLING ’08]</a:t>
            </a:r>
          </a:p>
          <a:p>
            <a:pPr marL="839788" lvl="1" indent="-495300" eaLnBrk="1" hangingPunct="1"/>
            <a:r>
              <a:rPr lang="en-US" dirty="0" smtClean="0"/>
              <a:t>[</a:t>
            </a:r>
            <a:r>
              <a:rPr lang="en-US" dirty="0" err="1" smtClean="0"/>
              <a:t>Chodorow</a:t>
            </a:r>
            <a:r>
              <a:rPr lang="en-US" dirty="0" smtClean="0"/>
              <a:t>, </a:t>
            </a:r>
            <a:r>
              <a:rPr lang="en-US" dirty="0" err="1" smtClean="0"/>
              <a:t>Tetreault</a:t>
            </a:r>
            <a:r>
              <a:rPr lang="en-US" dirty="0" smtClean="0"/>
              <a:t> &amp; Han, SIGSEM-PREP ‘07]</a:t>
            </a:r>
          </a:p>
          <a:p>
            <a:pPr marL="839788" lvl="1" indent="-495300" eaLnBrk="1" hangingPunct="1"/>
            <a:r>
              <a:rPr lang="en-US" dirty="0" smtClean="0"/>
              <a:t>[</a:t>
            </a:r>
            <a:r>
              <a:rPr lang="en-US" dirty="0" err="1" smtClean="0"/>
              <a:t>Tetreault</a:t>
            </a:r>
            <a:r>
              <a:rPr lang="en-US" dirty="0" smtClean="0"/>
              <a:t> &amp; </a:t>
            </a:r>
            <a:r>
              <a:rPr lang="en-US" dirty="0" err="1" smtClean="0"/>
              <a:t>Chodorow</a:t>
            </a:r>
            <a:r>
              <a:rPr lang="en-US" dirty="0" smtClean="0"/>
              <a:t>, WAC ’09]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dirty="0" smtClean="0"/>
              <a:t>Experiments in Human Annotation </a:t>
            </a:r>
          </a:p>
          <a:p>
            <a:pPr marL="839788" lvl="1" indent="-495300" eaLnBrk="1" hangingPunct="1"/>
            <a:r>
              <a:rPr lang="en-US" dirty="0" smtClean="0"/>
              <a:t>Implications for system evaluation</a:t>
            </a:r>
          </a:p>
          <a:p>
            <a:pPr marL="839788" lvl="1" indent="-495300" eaLnBrk="1" hangingPunct="1"/>
            <a:r>
              <a:rPr lang="en-US" dirty="0" smtClean="0"/>
              <a:t>[</a:t>
            </a:r>
            <a:r>
              <a:rPr lang="en-US" dirty="0" err="1" smtClean="0"/>
              <a:t>Tetreault</a:t>
            </a:r>
            <a:r>
              <a:rPr lang="en-US" dirty="0" smtClean="0"/>
              <a:t> &amp; </a:t>
            </a:r>
            <a:r>
              <a:rPr lang="en-US" dirty="0" err="1" smtClean="0"/>
              <a:t>Chodorow</a:t>
            </a:r>
            <a:r>
              <a:rPr lang="en-US" dirty="0" smtClean="0"/>
              <a:t>, HJCL ‘08]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Flow</a:t>
            </a:r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676400" y="1219200"/>
          <a:ext cx="5105400" cy="469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1905000"/>
            <a:ext cx="17075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Intermediate</a:t>
            </a:r>
          </a:p>
          <a:p>
            <a:r>
              <a:rPr lang="en-US" dirty="0" smtClean="0"/>
              <a:t>Outputs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598281" y="1905000"/>
            <a:ext cx="1805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NLP Modules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Methodology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600" smtClean="0"/>
              <a:t>Cast error detection task as a classification problem</a:t>
            </a:r>
          </a:p>
          <a:p>
            <a:pPr eaLnBrk="1" hangingPunct="1"/>
            <a:r>
              <a:rPr lang="en-US" sz="2600" smtClean="0"/>
              <a:t>Given a model classifier and a context:</a:t>
            </a:r>
          </a:p>
          <a:p>
            <a:pPr lvl="1" eaLnBrk="1" hangingPunct="1"/>
            <a:r>
              <a:rPr lang="en-US" sz="2200" smtClean="0"/>
              <a:t>System outputs a probability distribution over 34 most frequent prepositions</a:t>
            </a:r>
          </a:p>
          <a:p>
            <a:pPr lvl="1" eaLnBrk="1" hangingPunct="1"/>
            <a:r>
              <a:rPr lang="en-US" sz="2200" smtClean="0"/>
              <a:t>Compare weight of system’s top preposition with writer’s preposition</a:t>
            </a:r>
          </a:p>
          <a:p>
            <a:pPr eaLnBrk="1" hangingPunct="1"/>
            <a:r>
              <a:rPr lang="en-US" sz="2600" smtClean="0"/>
              <a:t>Error occurs when:</a:t>
            </a:r>
          </a:p>
          <a:p>
            <a:pPr lvl="1" eaLnBrk="1" hangingPunct="1"/>
            <a:r>
              <a:rPr lang="en-US" sz="2200" smtClean="0"/>
              <a:t>Writer’s preposition </a:t>
            </a:r>
            <a:r>
              <a:rPr lang="en-US" sz="2200" smtClean="0">
                <a:cs typeface="Arial" charset="0"/>
              </a:rPr>
              <a:t>≠</a:t>
            </a:r>
            <a:r>
              <a:rPr lang="en-US" sz="2200" smtClean="0"/>
              <a:t> classifier’s prediction</a:t>
            </a:r>
          </a:p>
          <a:p>
            <a:pPr lvl="1" eaLnBrk="1" hangingPunct="1"/>
            <a:r>
              <a:rPr lang="en-US" sz="2200" smtClean="0"/>
              <a:t>And the difference in probabilities exceeds a threshold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Methodology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Develop a training set of error-annotated ESL essays (millions of examples?):</a:t>
            </a:r>
          </a:p>
          <a:p>
            <a:pPr lvl="1" eaLnBrk="1" hangingPunct="1"/>
            <a:r>
              <a:rPr lang="en-US" smtClean="0"/>
              <a:t>Too labor intensive to be practical</a:t>
            </a:r>
          </a:p>
          <a:p>
            <a:pPr eaLnBrk="1" hangingPunct="1"/>
            <a:r>
              <a:rPr lang="en-US" smtClean="0"/>
              <a:t>Alternative:</a:t>
            </a:r>
          </a:p>
          <a:p>
            <a:pPr lvl="1" eaLnBrk="1" hangingPunct="1"/>
            <a:r>
              <a:rPr lang="en-US" smtClean="0"/>
              <a:t>Train on millions of examples of proper usage</a:t>
            </a:r>
          </a:p>
          <a:p>
            <a:pPr eaLnBrk="1" hangingPunct="1"/>
            <a:r>
              <a:rPr lang="en-US" smtClean="0"/>
              <a:t>Determining how “close to correct” writer’s preposition is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Feature Selection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Prepositions are influenced by:</a:t>
            </a:r>
          </a:p>
          <a:p>
            <a:pPr lvl="1" eaLnBrk="1" hangingPunct="1"/>
            <a:r>
              <a:rPr lang="en-US" smtClean="0"/>
              <a:t>Words in the local context, and how they interact with each other (lexical)</a:t>
            </a:r>
            <a:endParaRPr lang="en-US" smtClean="0">
              <a:sym typeface="Wingdings" pitchFamily="2" charset="2"/>
            </a:endParaRPr>
          </a:p>
          <a:p>
            <a:pPr lvl="1" eaLnBrk="1" hangingPunct="1"/>
            <a:r>
              <a:rPr lang="en-US" smtClean="0">
                <a:sym typeface="Wingdings" pitchFamily="2" charset="2"/>
              </a:rPr>
              <a:t>Syntactic structure of context</a:t>
            </a:r>
          </a:p>
          <a:p>
            <a:pPr lvl="1" eaLnBrk="1" hangingPunct="1"/>
            <a:r>
              <a:rPr lang="en-US" smtClean="0">
                <a:sym typeface="Wingdings" pitchFamily="2" charset="2"/>
              </a:rPr>
              <a:t>Semantic interpretation</a:t>
            </a:r>
          </a:p>
          <a:p>
            <a:pPr eaLnBrk="1" hangingPunct="1"/>
            <a:endParaRPr lang="en-US" smtClean="0"/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Feature Extraction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Corpus Processing: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POS tagged (</a:t>
            </a:r>
            <a:r>
              <a:rPr lang="en-US" sz="2200" dirty="0" err="1" smtClean="0"/>
              <a:t>Maxent</a:t>
            </a:r>
            <a:r>
              <a:rPr lang="en-US" sz="2200" dirty="0" smtClean="0"/>
              <a:t> tagger  [</a:t>
            </a:r>
            <a:r>
              <a:rPr lang="en-US" sz="2200" dirty="0" err="1" smtClean="0"/>
              <a:t>Ratnaparkhi</a:t>
            </a:r>
            <a:r>
              <a:rPr lang="en-US" sz="2200" dirty="0" smtClean="0"/>
              <a:t> ’98])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Heuristic </a:t>
            </a:r>
            <a:r>
              <a:rPr lang="en-US" sz="2200" dirty="0" err="1" smtClean="0"/>
              <a:t>Chunker</a:t>
            </a:r>
            <a:endParaRPr lang="en-US" sz="22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Parse Trees?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“In </a:t>
            </a:r>
            <a:r>
              <a:rPr lang="en-US" sz="2000" dirty="0" err="1" smtClean="0"/>
              <a:t>consion</a:t>
            </a:r>
            <a:r>
              <a:rPr lang="en-US" sz="2000" dirty="0" smtClean="0"/>
              <a:t>, for some reasons, museums, </a:t>
            </a:r>
            <a:r>
              <a:rPr lang="en-US" sz="2000" dirty="0" err="1" smtClean="0"/>
              <a:t>particuraly</a:t>
            </a:r>
            <a:r>
              <a:rPr lang="en-US" sz="2000" dirty="0" smtClean="0"/>
              <a:t> known travel place, get on many people.”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Feature Extraction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Context consists of: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 +/- two word window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Heads of the following NP and preceding VP and NP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25 features consisting of sequences of lemma forms and POS tags</a:t>
            </a:r>
          </a:p>
          <a:p>
            <a:pPr lvl="1" eaLnBrk="1" hangingPunct="1">
              <a:lnSpc>
                <a:spcPct val="90000"/>
              </a:lnSpc>
            </a:pPr>
            <a:endParaRPr lang="en-US" sz="2200" dirty="0" smtClean="0"/>
          </a:p>
          <a:p>
            <a:pPr lvl="1" eaLnBrk="1" hangingPunct="1">
              <a:lnSpc>
                <a:spcPct val="90000"/>
              </a:lnSpc>
            </a:pP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Features</a:t>
            </a:r>
          </a:p>
        </p:txBody>
      </p:sp>
      <p:sp>
        <p:nvSpPr>
          <p:cNvPr id="16429" name="Text Box 74"/>
          <p:cNvSpPr txBox="1">
            <a:spLocks noChangeArrowheads="1"/>
          </p:cNvSpPr>
          <p:nvPr/>
        </p:nvSpPr>
        <p:spPr bwMode="auto">
          <a:xfrm>
            <a:off x="2625725" y="5241925"/>
            <a:ext cx="378301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tx1"/>
                </a:solidFill>
              </a:rPr>
              <a:t>He will take our place </a:t>
            </a:r>
            <a:r>
              <a:rPr lang="en-US">
                <a:solidFill>
                  <a:srgbClr val="0000CC"/>
                </a:solidFill>
              </a:rPr>
              <a:t>in</a:t>
            </a:r>
            <a:r>
              <a:rPr lang="en-US" b="0">
                <a:solidFill>
                  <a:schemeClr val="tx1"/>
                </a:solidFill>
              </a:rPr>
              <a:t> the line</a:t>
            </a:r>
          </a:p>
        </p:txBody>
      </p:sp>
      <p:graphicFrame>
        <p:nvGraphicFramePr>
          <p:cNvPr id="6" name="Table Placeholder 5"/>
          <p:cNvGraphicFramePr>
            <a:graphicFrameLocks noGrp="1"/>
          </p:cNvGraphicFramePr>
          <p:nvPr>
            <p:ph type="tbl" idx="1"/>
          </p:nvPr>
        </p:nvGraphicFramePr>
        <p:xfrm>
          <a:off x="457200" y="1371600"/>
          <a:ext cx="8229600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2362200"/>
                <a:gridCol w="426720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Feature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No. of Values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Description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PV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16,060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Prior verb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PN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23,307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Prior noun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FH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29,815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Headword of the following phrase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FP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57,680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Following phrase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TGLR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69,833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Middle trigram (pos + words)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TGL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83,658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Left trigram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TGR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77,460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Right trigram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BGL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30,103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Left bigram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Features</a:t>
            </a:r>
          </a:p>
        </p:txBody>
      </p:sp>
      <p:sp>
        <p:nvSpPr>
          <p:cNvPr id="17453" name="Text Box 45"/>
          <p:cNvSpPr txBox="1">
            <a:spLocks noChangeArrowheads="1"/>
          </p:cNvSpPr>
          <p:nvPr/>
        </p:nvSpPr>
        <p:spPr bwMode="auto">
          <a:xfrm>
            <a:off x="2625725" y="5241925"/>
            <a:ext cx="378301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tx1"/>
                </a:solidFill>
              </a:rPr>
              <a:t>He will take our place </a:t>
            </a:r>
            <a:r>
              <a:rPr lang="en-US">
                <a:solidFill>
                  <a:srgbClr val="0000CC"/>
                </a:solidFill>
              </a:rPr>
              <a:t>in</a:t>
            </a:r>
            <a:r>
              <a:rPr lang="en-US" b="0">
                <a:solidFill>
                  <a:schemeClr val="tx1"/>
                </a:solidFill>
              </a:rPr>
              <a:t> the line</a:t>
            </a:r>
          </a:p>
        </p:txBody>
      </p:sp>
      <p:sp>
        <p:nvSpPr>
          <p:cNvPr id="17454" name="Rectangle 46"/>
          <p:cNvSpPr>
            <a:spLocks noChangeArrowheads="1"/>
          </p:cNvSpPr>
          <p:nvPr/>
        </p:nvSpPr>
        <p:spPr bwMode="auto">
          <a:xfrm>
            <a:off x="5867400" y="5181600"/>
            <a:ext cx="533400" cy="533400"/>
          </a:xfrm>
          <a:prstGeom prst="rect">
            <a:avLst/>
          </a:prstGeom>
          <a:solidFill>
            <a:schemeClr val="accent1">
              <a:alpha val="30196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55" name="Text Box 47"/>
          <p:cNvSpPr txBox="1">
            <a:spLocks noChangeArrowheads="1"/>
          </p:cNvSpPr>
          <p:nvPr/>
        </p:nvSpPr>
        <p:spPr bwMode="auto">
          <a:xfrm>
            <a:off x="5867400" y="5791200"/>
            <a:ext cx="52387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FH</a:t>
            </a:r>
          </a:p>
        </p:txBody>
      </p:sp>
      <p:sp>
        <p:nvSpPr>
          <p:cNvPr id="17456" name="Rectangle 48"/>
          <p:cNvSpPr>
            <a:spLocks noChangeArrowheads="1"/>
          </p:cNvSpPr>
          <p:nvPr/>
        </p:nvSpPr>
        <p:spPr bwMode="auto">
          <a:xfrm>
            <a:off x="4495800" y="5181600"/>
            <a:ext cx="685800" cy="533400"/>
          </a:xfrm>
          <a:prstGeom prst="rect">
            <a:avLst/>
          </a:prstGeom>
          <a:solidFill>
            <a:schemeClr val="accent1">
              <a:alpha val="30196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7457" name="Rectangle 49"/>
          <p:cNvSpPr>
            <a:spLocks noChangeArrowheads="1"/>
          </p:cNvSpPr>
          <p:nvPr/>
        </p:nvSpPr>
        <p:spPr bwMode="auto">
          <a:xfrm>
            <a:off x="3505200" y="5181600"/>
            <a:ext cx="533400" cy="533400"/>
          </a:xfrm>
          <a:prstGeom prst="rect">
            <a:avLst/>
          </a:prstGeom>
          <a:solidFill>
            <a:schemeClr val="accent1">
              <a:alpha val="30196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58" name="Text Box 50"/>
          <p:cNvSpPr txBox="1">
            <a:spLocks noChangeArrowheads="1"/>
          </p:cNvSpPr>
          <p:nvPr/>
        </p:nvSpPr>
        <p:spPr bwMode="auto">
          <a:xfrm>
            <a:off x="4573588" y="5791200"/>
            <a:ext cx="53816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PN</a:t>
            </a:r>
          </a:p>
        </p:txBody>
      </p:sp>
      <p:sp>
        <p:nvSpPr>
          <p:cNvPr id="17459" name="Text Box 51"/>
          <p:cNvSpPr txBox="1">
            <a:spLocks noChangeArrowheads="1"/>
          </p:cNvSpPr>
          <p:nvPr/>
        </p:nvSpPr>
        <p:spPr bwMode="auto">
          <a:xfrm>
            <a:off x="3505200" y="5791200"/>
            <a:ext cx="52387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PV</a:t>
            </a:r>
          </a:p>
        </p:txBody>
      </p:sp>
      <p:sp>
        <p:nvSpPr>
          <p:cNvPr id="11" name="Table Placeholder 10"/>
          <p:cNvSpPr>
            <a:spLocks noGrp="1"/>
          </p:cNvSpPr>
          <p:nvPr>
            <p:ph type="tbl" idx="1"/>
          </p:nvPr>
        </p:nvSpPr>
        <p:spPr/>
      </p:sp>
      <p:graphicFrame>
        <p:nvGraphicFramePr>
          <p:cNvPr id="12" name="Table Placeholder 5"/>
          <p:cNvGraphicFramePr>
            <a:graphicFrameLocks/>
          </p:cNvGraphicFramePr>
          <p:nvPr/>
        </p:nvGraphicFramePr>
        <p:xfrm>
          <a:off x="457200" y="1371600"/>
          <a:ext cx="8229600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2362200"/>
                <a:gridCol w="426720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Feature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No. of Values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Description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PV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16,060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Prior verb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PN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23,307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Prior noun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FH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29,815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Headword of the following phrase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FP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57,680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Following phrase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TGLR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69,833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Middle trigram (pos + words)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TGL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83,658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Left trigram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TGR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77,460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Right trigram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BGL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30,103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Left bigram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Features</a:t>
            </a:r>
          </a:p>
        </p:txBody>
      </p:sp>
      <p:sp>
        <p:nvSpPr>
          <p:cNvPr id="18477" name="Text Box 45"/>
          <p:cNvSpPr txBox="1">
            <a:spLocks noChangeArrowheads="1"/>
          </p:cNvSpPr>
          <p:nvPr/>
        </p:nvSpPr>
        <p:spPr bwMode="auto">
          <a:xfrm>
            <a:off x="2590800" y="5241925"/>
            <a:ext cx="38528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tx1"/>
                </a:solidFill>
              </a:rPr>
              <a:t>He will take our place </a:t>
            </a:r>
            <a:r>
              <a:rPr lang="en-US">
                <a:solidFill>
                  <a:srgbClr val="0000CC"/>
                </a:solidFill>
              </a:rPr>
              <a:t>in</a:t>
            </a:r>
            <a:r>
              <a:rPr lang="en-US" b="0">
                <a:solidFill>
                  <a:schemeClr val="tx1"/>
                </a:solidFill>
              </a:rPr>
              <a:t> the line.</a:t>
            </a:r>
          </a:p>
        </p:txBody>
      </p:sp>
      <p:sp>
        <p:nvSpPr>
          <p:cNvPr id="18478" name="Rectangle 46"/>
          <p:cNvSpPr>
            <a:spLocks noChangeArrowheads="1"/>
          </p:cNvSpPr>
          <p:nvPr/>
        </p:nvSpPr>
        <p:spPr bwMode="auto">
          <a:xfrm>
            <a:off x="4495800" y="5181600"/>
            <a:ext cx="1371600" cy="533400"/>
          </a:xfrm>
          <a:prstGeom prst="rect">
            <a:avLst/>
          </a:prstGeom>
          <a:solidFill>
            <a:schemeClr val="accent1">
              <a:alpha val="30196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79" name="Text Box 47"/>
          <p:cNvSpPr txBox="1">
            <a:spLocks noChangeArrowheads="1"/>
          </p:cNvSpPr>
          <p:nvPr/>
        </p:nvSpPr>
        <p:spPr bwMode="auto">
          <a:xfrm>
            <a:off x="4776788" y="5791200"/>
            <a:ext cx="8763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TGLR</a:t>
            </a:r>
          </a:p>
        </p:txBody>
      </p:sp>
      <p:sp>
        <p:nvSpPr>
          <p:cNvPr id="7" name="Table Placeholder 6"/>
          <p:cNvSpPr>
            <a:spLocks noGrp="1"/>
          </p:cNvSpPr>
          <p:nvPr>
            <p:ph type="tbl" idx="1"/>
          </p:nvPr>
        </p:nvSpPr>
        <p:spPr>
          <a:xfrm>
            <a:off x="381000" y="1600200"/>
            <a:ext cx="8229600" cy="4530725"/>
          </a:xfrm>
        </p:spPr>
      </p:sp>
      <p:graphicFrame>
        <p:nvGraphicFramePr>
          <p:cNvPr id="8" name="Table Placeholder 5"/>
          <p:cNvGraphicFramePr>
            <a:graphicFrameLocks/>
          </p:cNvGraphicFramePr>
          <p:nvPr/>
        </p:nvGraphicFramePr>
        <p:xfrm>
          <a:off x="457200" y="1371600"/>
          <a:ext cx="8229600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2362200"/>
                <a:gridCol w="426720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Feature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No. of Values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Description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PV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16,060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Prior verb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PN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23,307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Prior noun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FH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29,815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Headword of the following phrase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FP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57,680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Following phrase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TGLR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69,833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Middle trigram (pos + words)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TGL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83,658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Left trigram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TGR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77,460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Right trigram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BGL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30,103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Left bigram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Combination Features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MaxEnt does not model the interactions between features </a:t>
            </a:r>
          </a:p>
          <a:p>
            <a:pPr eaLnBrk="1" hangingPunct="1"/>
            <a:r>
              <a:rPr lang="en-US" smtClean="0"/>
              <a:t>Build “combination” features of the head nouns and commanding verbs</a:t>
            </a:r>
          </a:p>
          <a:p>
            <a:pPr lvl="1" eaLnBrk="1" hangingPunct="1"/>
            <a:r>
              <a:rPr lang="en-US" smtClean="0"/>
              <a:t>PV, PN, FH</a:t>
            </a:r>
          </a:p>
          <a:p>
            <a:pPr eaLnBrk="1" hangingPunct="1"/>
            <a:r>
              <a:rPr lang="en-US" smtClean="0"/>
              <a:t>3 types: word, tag, word+tag</a:t>
            </a:r>
          </a:p>
          <a:p>
            <a:pPr lvl="1" eaLnBrk="1" hangingPunct="1"/>
            <a:r>
              <a:rPr lang="en-US" smtClean="0"/>
              <a:t>Each type has four possible combinations</a:t>
            </a:r>
          </a:p>
          <a:p>
            <a:pPr lvl="1" eaLnBrk="1" hangingPunct="1"/>
            <a:r>
              <a:rPr lang="en-US" smtClean="0"/>
              <a:t>Maximum of 12 features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609600" y="-1066800"/>
          <a:ext cx="78486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Brief History of 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311525"/>
          </a:xfrm>
        </p:spPr>
        <p:txBody>
          <a:bodyPr/>
          <a:lstStyle/>
          <a:p>
            <a:r>
              <a:rPr lang="en-US" sz="2800" dirty="0" smtClean="0"/>
              <a:t>1930s: to get into university, one had to be wealthy or attend top prep schools</a:t>
            </a:r>
          </a:p>
          <a:p>
            <a:r>
              <a:rPr lang="en-US" sz="2800" dirty="0" smtClean="0"/>
              <a:t>Henry Chauncey believed college admission should be based on achievement, intelligence</a:t>
            </a:r>
          </a:p>
          <a:p>
            <a:r>
              <a:rPr lang="en-US" sz="2800" dirty="0" smtClean="0"/>
              <a:t>With other Harvard faculty, created standardized tests for military and schools </a:t>
            </a:r>
          </a:p>
          <a:p>
            <a:r>
              <a:rPr lang="en-US" sz="2800" dirty="0" smtClean="0"/>
              <a:t>ETS created in 1947 in Princeton, NJ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Combination Features</a:t>
            </a:r>
          </a:p>
        </p:txBody>
      </p:sp>
      <p:sp>
        <p:nvSpPr>
          <p:cNvPr id="20509" name="Text Box 41"/>
          <p:cNvSpPr txBox="1">
            <a:spLocks noChangeArrowheads="1"/>
          </p:cNvSpPr>
          <p:nvPr/>
        </p:nvSpPr>
        <p:spPr bwMode="auto">
          <a:xfrm>
            <a:off x="2335213" y="5334000"/>
            <a:ext cx="43386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“He will take our place in the line.”</a:t>
            </a:r>
          </a:p>
        </p:txBody>
      </p:sp>
      <p:graphicFrame>
        <p:nvGraphicFramePr>
          <p:cNvPr id="6" name="Table Placeholder 5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Class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Components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+</a:t>
                      </a:r>
                      <a:r>
                        <a:rPr lang="en-US" sz="2600" dirty="0" err="1" smtClean="0"/>
                        <a:t>Combo:word</a:t>
                      </a:r>
                      <a:endParaRPr lang="en-US" sz="2600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p-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FH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line</a:t>
                      </a:r>
                    </a:p>
                  </a:txBody>
                  <a:tcPr horzOverflow="overflow"/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N-</a:t>
                      </a:r>
                      <a:r>
                        <a:rPr kumimoji="0" lang="en-US" sz="2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p-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PN-FH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place-line</a:t>
                      </a:r>
                    </a:p>
                  </a:txBody>
                  <a:tcPr horzOverflow="overflow"/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V-</a:t>
                      </a: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p-</a:t>
                      </a: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PV-PN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take-line</a:t>
                      </a:r>
                    </a:p>
                  </a:txBody>
                  <a:tcPr horzOverflow="overflow"/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V-N-</a:t>
                      </a: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p-</a:t>
                      </a: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PV-PN-FH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take-place-line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Preposition Selection Evaluation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667000"/>
          </a:xfrm>
        </p:spPr>
        <p:txBody>
          <a:bodyPr/>
          <a:lstStyle/>
          <a:p>
            <a:pPr eaLnBrk="1" hangingPunct="1"/>
            <a:r>
              <a:rPr lang="en-US" sz="2600" smtClean="0"/>
              <a:t>Test models on well-formed native text</a:t>
            </a:r>
          </a:p>
          <a:p>
            <a:pPr eaLnBrk="1" hangingPunct="1"/>
            <a:r>
              <a:rPr lang="en-US" sz="2600" smtClean="0"/>
              <a:t>Metric: accuracy</a:t>
            </a:r>
          </a:p>
          <a:p>
            <a:pPr lvl="1" eaLnBrk="1" hangingPunct="1"/>
            <a:r>
              <a:rPr lang="en-US" sz="2200" smtClean="0"/>
              <a:t>Compare system’s output to writer’s</a:t>
            </a:r>
          </a:p>
          <a:p>
            <a:pPr lvl="1" eaLnBrk="1" hangingPunct="1"/>
            <a:r>
              <a:rPr lang="en-US" sz="2200" smtClean="0"/>
              <a:t>Has the potential to underestimate performance by as much as 7% [HJCL ’08]</a:t>
            </a:r>
          </a:p>
          <a:p>
            <a:pPr eaLnBrk="1" hangingPunct="1"/>
            <a:r>
              <a:rPr lang="en-US" sz="2600" smtClean="0"/>
              <a:t>Two Evaluation Corpora: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457200" y="4419600"/>
            <a:ext cx="40386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600" b="0">
                <a:solidFill>
                  <a:schemeClr val="tx1"/>
                </a:solidFill>
              </a:rPr>
              <a:t>WSJ</a:t>
            </a:r>
          </a:p>
          <a:p>
            <a:pPr marL="669925" lvl="1" indent="-325438" algn="l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</a:pPr>
            <a:r>
              <a:rPr lang="en-US" sz="2200" b="0">
                <a:solidFill>
                  <a:schemeClr val="tx1"/>
                </a:solidFill>
              </a:rPr>
              <a:t>test=106k events</a:t>
            </a:r>
          </a:p>
          <a:p>
            <a:pPr marL="669925" lvl="1" indent="-325438" algn="l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</a:pPr>
            <a:r>
              <a:rPr lang="en-US" sz="2200" b="0">
                <a:solidFill>
                  <a:schemeClr val="tx1"/>
                </a:solidFill>
              </a:rPr>
              <a:t>train=4.4M NANTC events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4648200" y="4419600"/>
            <a:ext cx="40386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600" b="0">
                <a:solidFill>
                  <a:schemeClr val="tx1"/>
                </a:solidFill>
              </a:rPr>
              <a:t>Encarta-Reuters </a:t>
            </a:r>
          </a:p>
          <a:p>
            <a:pPr marL="669925" lvl="1" indent="-325438" algn="l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</a:pPr>
            <a:r>
              <a:rPr lang="en-US" sz="2200" b="0">
                <a:solidFill>
                  <a:schemeClr val="tx1"/>
                </a:solidFill>
              </a:rPr>
              <a:t>test=1.4M events</a:t>
            </a:r>
          </a:p>
          <a:p>
            <a:pPr marL="669925" lvl="1" indent="-325438" algn="l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</a:pPr>
            <a:r>
              <a:rPr lang="en-US" sz="2200" b="0">
                <a:solidFill>
                  <a:schemeClr val="tx1"/>
                </a:solidFill>
              </a:rPr>
              <a:t>train=3.2M events</a:t>
            </a:r>
          </a:p>
          <a:p>
            <a:pPr marL="669925" lvl="1" indent="-325438" algn="l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</a:pPr>
            <a:r>
              <a:rPr lang="en-US" sz="2200" b="0">
                <a:solidFill>
                  <a:schemeClr val="tx1"/>
                </a:solidFill>
              </a:rPr>
              <a:t>Used in [Gamon+ ’08]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Preposition Selection Evaluation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810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2590800"/>
                <a:gridCol w="2743200"/>
              </a:tblGrid>
              <a:tr h="544286">
                <a:tc>
                  <a:txBody>
                    <a:bodyPr/>
                    <a:lstStyle/>
                    <a:p>
                      <a:r>
                        <a:rPr lang="en-US" sz="2200" baseline="0" dirty="0" smtClean="0">
                          <a:solidFill>
                            <a:schemeClr val="bg1"/>
                          </a:solidFill>
                        </a:rPr>
                        <a:t>Model</a:t>
                      </a:r>
                      <a:endParaRPr lang="en-US" sz="2200" baseline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 dirty="0" smtClean="0">
                          <a:solidFill>
                            <a:schemeClr val="bg1"/>
                          </a:solidFill>
                        </a:rPr>
                        <a:t>WSJ</a:t>
                      </a:r>
                      <a:endParaRPr lang="en-US" sz="2200" baseline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 dirty="0" smtClean="0">
                          <a:solidFill>
                            <a:schemeClr val="bg1"/>
                          </a:solidFill>
                        </a:rPr>
                        <a:t>Enc-</a:t>
                      </a:r>
                      <a:r>
                        <a:rPr lang="en-US" sz="2200" baseline="0" dirty="0" err="1" smtClean="0">
                          <a:solidFill>
                            <a:schemeClr val="bg1"/>
                          </a:solidFill>
                        </a:rPr>
                        <a:t>Reu</a:t>
                      </a:r>
                      <a:r>
                        <a:rPr lang="en-US" sz="2200" baseline="0" dirty="0" smtClean="0">
                          <a:solidFill>
                            <a:schemeClr val="bg1"/>
                          </a:solidFill>
                        </a:rPr>
                        <a:t>*</a:t>
                      </a:r>
                      <a:endParaRPr lang="en-US" sz="2200" baseline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544286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Baseline (of)*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26.7%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27.2%</a:t>
                      </a:r>
                      <a:endParaRPr lang="en-US" sz="2200" dirty="0"/>
                    </a:p>
                  </a:txBody>
                  <a:tcPr/>
                </a:tc>
              </a:tr>
              <a:tr h="544286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Lexical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70.8%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76.5%</a:t>
                      </a:r>
                      <a:endParaRPr lang="en-US" sz="2200" dirty="0"/>
                    </a:p>
                  </a:txBody>
                  <a:tcPr/>
                </a:tc>
              </a:tr>
              <a:tr h="544286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+Combo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71.8%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77.4%</a:t>
                      </a:r>
                      <a:endParaRPr lang="en-US" sz="2200" dirty="0"/>
                    </a:p>
                  </a:txBody>
                  <a:tcPr/>
                </a:tc>
              </a:tr>
              <a:tr h="544286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+Google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71.6%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76.9%</a:t>
                      </a:r>
                      <a:endParaRPr lang="en-US" sz="2200" dirty="0"/>
                    </a:p>
                  </a:txBody>
                  <a:tcPr/>
                </a:tc>
              </a:tr>
              <a:tr h="544286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+Both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72.4%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77.7%</a:t>
                      </a:r>
                      <a:endParaRPr lang="en-US" sz="2200" dirty="0"/>
                    </a:p>
                  </a:txBody>
                  <a:tcPr/>
                </a:tc>
              </a:tr>
              <a:tr h="544286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+Combo +Extra Data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74.1%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79.0%</a:t>
                      </a:r>
                      <a:endParaRPr lang="en-US" sz="2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 Box 30"/>
          <p:cNvSpPr txBox="1">
            <a:spLocks noChangeArrowheads="1"/>
          </p:cNvSpPr>
          <p:nvPr/>
        </p:nvSpPr>
        <p:spPr bwMode="auto">
          <a:xfrm>
            <a:off x="1076325" y="6248400"/>
            <a:ext cx="67770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chemeClr val="tx1"/>
                </a:solidFill>
              </a:rPr>
              <a:t>* [</a:t>
            </a:r>
            <a:r>
              <a:rPr lang="en-US" b="0" dirty="0" err="1">
                <a:solidFill>
                  <a:schemeClr val="tx1"/>
                </a:solidFill>
              </a:rPr>
              <a:t>Gamon</a:t>
            </a:r>
            <a:r>
              <a:rPr lang="en-US" b="0" dirty="0">
                <a:solidFill>
                  <a:schemeClr val="tx1"/>
                </a:solidFill>
              </a:rPr>
              <a:t> et al., ’08] perform at 64% accuracy on 12 prep’s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Evaluation on Non-Native Texts</a:t>
            </a:r>
          </a:p>
        </p:txBody>
      </p:sp>
      <p:sp>
        <p:nvSpPr>
          <p:cNvPr id="73114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smtClean="0"/>
              <a:t>Error Annotation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Most previous work used only one rater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Is one rater reliable? [HJCL ’08]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Sampling Approach for efficient annotation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Performance Thresholding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How to balance precision and recall?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May not want to optimize a system using F-score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ESL Corpora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Factors such as L1 and grade level greatly influence performance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Makes cross-system evaluation difficult</a:t>
            </a:r>
          </a:p>
          <a:p>
            <a:pPr eaLnBrk="1" hangingPunct="1">
              <a:lnSpc>
                <a:spcPct val="90000"/>
              </a:lnSpc>
            </a:pPr>
            <a:endParaRPr lang="en-US" sz="26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114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Training Corpus for ESL Texts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Well-formed text </a:t>
            </a:r>
            <a:r>
              <a:rPr lang="en-US" smtClean="0">
                <a:sym typeface="Wingdings" pitchFamily="2" charset="2"/>
              </a:rPr>
              <a:t> training only on positive examples</a:t>
            </a:r>
            <a:r>
              <a:rPr lang="en-US" smtClean="0"/>
              <a:t> </a:t>
            </a:r>
          </a:p>
          <a:p>
            <a:pPr eaLnBrk="1" hangingPunct="1"/>
            <a:r>
              <a:rPr lang="en-US" smtClean="0"/>
              <a:t>6.8 million training contexts total </a:t>
            </a:r>
          </a:p>
          <a:p>
            <a:pPr lvl="1" eaLnBrk="1" hangingPunct="1"/>
            <a:r>
              <a:rPr lang="en-US" smtClean="0"/>
              <a:t>3.7 million sentences</a:t>
            </a:r>
          </a:p>
          <a:p>
            <a:pPr eaLnBrk="1" hangingPunct="1"/>
            <a:r>
              <a:rPr lang="en-US" smtClean="0"/>
              <a:t>Two training sub-corpora:</a:t>
            </a:r>
          </a:p>
          <a:p>
            <a:pPr eaLnBrk="1" hangingPunct="1"/>
            <a:endParaRPr lang="en-US" smtClean="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57200" y="4343400"/>
            <a:ext cx="40386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600" b="0">
                <a:solidFill>
                  <a:schemeClr val="tx1"/>
                </a:solidFill>
              </a:rPr>
              <a:t>MetaMetrics Lexile</a:t>
            </a:r>
          </a:p>
          <a:p>
            <a:pPr marL="669925" lvl="1" indent="-325438" algn="l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</a:pPr>
            <a:r>
              <a:rPr lang="en-US" sz="2200" b="0">
                <a:solidFill>
                  <a:schemeClr val="tx1"/>
                </a:solidFill>
              </a:rPr>
              <a:t>11</a:t>
            </a:r>
            <a:r>
              <a:rPr lang="en-US" sz="2200" b="0" baseline="30000">
                <a:solidFill>
                  <a:schemeClr val="tx1"/>
                </a:solidFill>
              </a:rPr>
              <a:t>th</a:t>
            </a:r>
            <a:r>
              <a:rPr lang="en-US" sz="2200" b="0">
                <a:solidFill>
                  <a:schemeClr val="tx1"/>
                </a:solidFill>
              </a:rPr>
              <a:t> and 12</a:t>
            </a:r>
            <a:r>
              <a:rPr lang="en-US" sz="2200" b="0" baseline="30000">
                <a:solidFill>
                  <a:schemeClr val="tx1"/>
                </a:solidFill>
              </a:rPr>
              <a:t>th</a:t>
            </a:r>
            <a:r>
              <a:rPr lang="en-US" sz="2200" b="0">
                <a:solidFill>
                  <a:schemeClr val="tx1"/>
                </a:solidFill>
              </a:rPr>
              <a:t> grade texts</a:t>
            </a:r>
          </a:p>
          <a:p>
            <a:pPr marL="669925" lvl="1" indent="-325438" algn="l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</a:pPr>
            <a:r>
              <a:rPr lang="en-US" sz="2200" b="0">
                <a:solidFill>
                  <a:schemeClr val="tx1"/>
                </a:solidFill>
              </a:rPr>
              <a:t>1.9M sentences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4648200" y="4343400"/>
            <a:ext cx="40386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600" b="0">
                <a:solidFill>
                  <a:schemeClr val="tx1"/>
                </a:solidFill>
              </a:rPr>
              <a:t>San Jose Mercury News</a:t>
            </a:r>
          </a:p>
          <a:p>
            <a:pPr marL="669925" lvl="1" indent="-325438" algn="l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</a:pPr>
            <a:r>
              <a:rPr lang="en-US" sz="2200" b="0">
                <a:solidFill>
                  <a:schemeClr val="tx1"/>
                </a:solidFill>
              </a:rPr>
              <a:t>Newspaper Text</a:t>
            </a:r>
          </a:p>
          <a:p>
            <a:pPr marL="669925" lvl="1" indent="-325438" algn="l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</a:pPr>
            <a:r>
              <a:rPr lang="en-US" sz="2200" b="0">
                <a:solidFill>
                  <a:schemeClr val="tx1"/>
                </a:solidFill>
              </a:rPr>
              <a:t>1.8M sentences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ESL Testing Corpus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Collection of randomly selected TOEFL essays by native speakers of Chinese, Japanese and Russian</a:t>
            </a:r>
          </a:p>
          <a:p>
            <a:pPr eaLnBrk="1" hangingPunct="1"/>
            <a:r>
              <a:rPr lang="en-US" smtClean="0"/>
              <a:t>8192 prepositions total (5585 sentences)</a:t>
            </a:r>
          </a:p>
          <a:p>
            <a:pPr eaLnBrk="1" hangingPunct="1"/>
            <a:r>
              <a:rPr lang="en-US" smtClean="0"/>
              <a:t>Error annotation reliability between two human raters:</a:t>
            </a:r>
          </a:p>
          <a:p>
            <a:pPr lvl="1" eaLnBrk="1" hangingPunct="1"/>
            <a:r>
              <a:rPr lang="en-US" smtClean="0"/>
              <a:t>Agreement = 0.926</a:t>
            </a:r>
          </a:p>
          <a:p>
            <a:pPr lvl="1" eaLnBrk="1" hangingPunct="1"/>
            <a:r>
              <a:rPr lang="en-US" smtClean="0"/>
              <a:t>Kappa = 0.599 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Expanded Classifier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895600"/>
            <a:ext cx="8229600" cy="3235325"/>
          </a:xfrm>
        </p:spPr>
        <p:txBody>
          <a:bodyPr/>
          <a:lstStyle/>
          <a:p>
            <a:pPr eaLnBrk="1" hangingPunct="1"/>
            <a:r>
              <a:rPr lang="en-US" smtClean="0"/>
              <a:t>Pre-Processing Filter</a:t>
            </a:r>
          </a:p>
          <a:p>
            <a:pPr eaLnBrk="1" hangingPunct="1"/>
            <a:r>
              <a:rPr lang="en-US" smtClean="0"/>
              <a:t>Maxent Classifier (uses model from training)</a:t>
            </a:r>
          </a:p>
          <a:p>
            <a:pPr eaLnBrk="1" hangingPunct="1"/>
            <a:r>
              <a:rPr lang="en-US" smtClean="0"/>
              <a:t>Post-Processing Filter</a:t>
            </a:r>
          </a:p>
          <a:p>
            <a:pPr eaLnBrk="1" hangingPunct="1"/>
            <a:r>
              <a:rPr lang="en-US" smtClean="0"/>
              <a:t>Extraneous Use Classifier (PC)</a:t>
            </a:r>
          </a:p>
          <a:p>
            <a:pPr eaLnBrk="1" hangingPunct="1"/>
            <a:endParaRPr lang="en-US" smtClean="0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3124200" y="2346325"/>
            <a:ext cx="91757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Model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048000" y="1203325"/>
            <a:ext cx="1143000" cy="914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chemeClr val="tx1"/>
                </a:solidFill>
              </a:rPr>
              <a:t>Maxent</a:t>
            </a:r>
          </a:p>
        </p:txBody>
      </p:sp>
      <p:sp>
        <p:nvSpPr>
          <p:cNvPr id="26630" name="Rectangle 7"/>
          <p:cNvSpPr>
            <a:spLocks noChangeArrowheads="1"/>
          </p:cNvSpPr>
          <p:nvPr/>
        </p:nvSpPr>
        <p:spPr bwMode="auto">
          <a:xfrm>
            <a:off x="1295400" y="1203325"/>
            <a:ext cx="1143000" cy="914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26631" name="Text Box 8"/>
          <p:cNvSpPr txBox="1">
            <a:spLocks noChangeArrowheads="1"/>
          </p:cNvSpPr>
          <p:nvPr/>
        </p:nvSpPr>
        <p:spPr bwMode="auto">
          <a:xfrm>
            <a:off x="1447800" y="1279525"/>
            <a:ext cx="803275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Pre</a:t>
            </a:r>
          </a:p>
          <a:p>
            <a:r>
              <a:rPr lang="en-US">
                <a:solidFill>
                  <a:schemeClr val="tx1"/>
                </a:solidFill>
              </a:rPr>
              <a:t>Filter</a:t>
            </a:r>
          </a:p>
        </p:txBody>
      </p:sp>
      <p:sp>
        <p:nvSpPr>
          <p:cNvPr id="26632" name="Line 12"/>
          <p:cNvSpPr>
            <a:spLocks noChangeShapeType="1"/>
          </p:cNvSpPr>
          <p:nvPr/>
        </p:nvSpPr>
        <p:spPr bwMode="auto">
          <a:xfrm>
            <a:off x="838200" y="16605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6633" name="Text Box 13"/>
          <p:cNvSpPr txBox="1">
            <a:spLocks noChangeArrowheads="1"/>
          </p:cNvSpPr>
          <p:nvPr/>
        </p:nvSpPr>
        <p:spPr bwMode="auto">
          <a:xfrm>
            <a:off x="76200" y="1431925"/>
            <a:ext cx="73501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26634" name="Line 14"/>
          <p:cNvSpPr>
            <a:spLocks noChangeShapeType="1"/>
          </p:cNvSpPr>
          <p:nvPr/>
        </p:nvSpPr>
        <p:spPr bwMode="auto">
          <a:xfrm>
            <a:off x="2514600" y="16605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6635" name="Line 15"/>
          <p:cNvSpPr>
            <a:spLocks noChangeShapeType="1"/>
          </p:cNvSpPr>
          <p:nvPr/>
        </p:nvSpPr>
        <p:spPr bwMode="auto">
          <a:xfrm>
            <a:off x="4267200" y="16605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6636" name="Line 16"/>
          <p:cNvSpPr>
            <a:spLocks noChangeShapeType="1"/>
          </p:cNvSpPr>
          <p:nvPr/>
        </p:nvSpPr>
        <p:spPr bwMode="auto">
          <a:xfrm>
            <a:off x="6019800" y="16605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6637" name="Line 17"/>
          <p:cNvSpPr>
            <a:spLocks noChangeShapeType="1"/>
          </p:cNvSpPr>
          <p:nvPr/>
        </p:nvSpPr>
        <p:spPr bwMode="auto">
          <a:xfrm>
            <a:off x="7772400" y="16605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6638" name="Text Box 18"/>
          <p:cNvSpPr txBox="1">
            <a:spLocks noChangeArrowheads="1"/>
          </p:cNvSpPr>
          <p:nvPr/>
        </p:nvSpPr>
        <p:spPr bwMode="auto">
          <a:xfrm>
            <a:off x="8128000" y="1431925"/>
            <a:ext cx="10160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Output</a:t>
            </a:r>
          </a:p>
        </p:txBody>
      </p:sp>
      <p:sp>
        <p:nvSpPr>
          <p:cNvPr id="26639" name="Line 19"/>
          <p:cNvSpPr>
            <a:spLocks noChangeShapeType="1"/>
          </p:cNvSpPr>
          <p:nvPr/>
        </p:nvSpPr>
        <p:spPr bwMode="auto">
          <a:xfrm flipV="1">
            <a:off x="3581400" y="219392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6640" name="Rectangle 20"/>
          <p:cNvSpPr>
            <a:spLocks noChangeArrowheads="1"/>
          </p:cNvSpPr>
          <p:nvPr/>
        </p:nvSpPr>
        <p:spPr bwMode="auto">
          <a:xfrm>
            <a:off x="4724400" y="1219200"/>
            <a:ext cx="1143000" cy="914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26641" name="Text Box 21"/>
          <p:cNvSpPr txBox="1">
            <a:spLocks noChangeArrowheads="1"/>
          </p:cNvSpPr>
          <p:nvPr/>
        </p:nvSpPr>
        <p:spPr bwMode="auto">
          <a:xfrm>
            <a:off x="4876800" y="1295400"/>
            <a:ext cx="803275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Post</a:t>
            </a:r>
          </a:p>
          <a:p>
            <a:r>
              <a:rPr lang="en-US">
                <a:solidFill>
                  <a:schemeClr val="tx1"/>
                </a:solidFill>
              </a:rPr>
              <a:t>Filter</a:t>
            </a:r>
          </a:p>
        </p:txBody>
      </p:sp>
      <p:sp>
        <p:nvSpPr>
          <p:cNvPr id="26642" name="Rectangle 22"/>
          <p:cNvSpPr>
            <a:spLocks noChangeArrowheads="1"/>
          </p:cNvSpPr>
          <p:nvPr/>
        </p:nvSpPr>
        <p:spPr bwMode="auto">
          <a:xfrm>
            <a:off x="6553200" y="1219200"/>
            <a:ext cx="1143000" cy="914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26643" name="Text Box 23"/>
          <p:cNvSpPr txBox="1">
            <a:spLocks noChangeArrowheads="1"/>
          </p:cNvSpPr>
          <p:nvPr/>
        </p:nvSpPr>
        <p:spPr bwMode="auto">
          <a:xfrm>
            <a:off x="6584950" y="1295400"/>
            <a:ext cx="1044575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Extran.</a:t>
            </a:r>
          </a:p>
          <a:p>
            <a:r>
              <a:rPr lang="en-US">
                <a:solidFill>
                  <a:schemeClr val="tx1"/>
                </a:solidFill>
              </a:rPr>
              <a:t>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Pre-Processing Filter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895600"/>
            <a:ext cx="8229600" cy="32353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Spelling Errors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Blocked classifier from considering preposition contexts with spelling errors in them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Punctuation Errors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TOEFL essays have many omitted punctuation marks, which affects feature extraction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Tradeoff recall for precision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27652" name="Text Box 20"/>
          <p:cNvSpPr txBox="1">
            <a:spLocks noChangeArrowheads="1"/>
          </p:cNvSpPr>
          <p:nvPr/>
        </p:nvSpPr>
        <p:spPr bwMode="auto">
          <a:xfrm>
            <a:off x="3124200" y="2346325"/>
            <a:ext cx="91757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Model</a:t>
            </a:r>
          </a:p>
        </p:txBody>
      </p:sp>
      <p:sp>
        <p:nvSpPr>
          <p:cNvPr id="27653" name="Rectangle 21"/>
          <p:cNvSpPr>
            <a:spLocks noChangeArrowheads="1"/>
          </p:cNvSpPr>
          <p:nvPr/>
        </p:nvSpPr>
        <p:spPr bwMode="auto">
          <a:xfrm>
            <a:off x="3048000" y="1203325"/>
            <a:ext cx="1143000" cy="914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chemeClr val="tx1"/>
                </a:solidFill>
              </a:rPr>
              <a:t>Maxent</a:t>
            </a:r>
          </a:p>
        </p:txBody>
      </p:sp>
      <p:sp>
        <p:nvSpPr>
          <p:cNvPr id="27654" name="Rectangle 22"/>
          <p:cNvSpPr>
            <a:spLocks noChangeArrowheads="1"/>
          </p:cNvSpPr>
          <p:nvPr/>
        </p:nvSpPr>
        <p:spPr bwMode="auto">
          <a:xfrm>
            <a:off x="1295400" y="1203325"/>
            <a:ext cx="1143000" cy="9144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27655" name="Text Box 23"/>
          <p:cNvSpPr txBox="1">
            <a:spLocks noChangeArrowheads="1"/>
          </p:cNvSpPr>
          <p:nvPr/>
        </p:nvSpPr>
        <p:spPr bwMode="auto">
          <a:xfrm>
            <a:off x="1447800" y="1279525"/>
            <a:ext cx="803275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Pre</a:t>
            </a:r>
          </a:p>
          <a:p>
            <a:r>
              <a:rPr lang="en-US">
                <a:solidFill>
                  <a:schemeClr val="tx1"/>
                </a:solidFill>
              </a:rPr>
              <a:t>Filter</a:t>
            </a:r>
          </a:p>
        </p:txBody>
      </p:sp>
      <p:sp>
        <p:nvSpPr>
          <p:cNvPr id="27656" name="Line 24"/>
          <p:cNvSpPr>
            <a:spLocks noChangeShapeType="1"/>
          </p:cNvSpPr>
          <p:nvPr/>
        </p:nvSpPr>
        <p:spPr bwMode="auto">
          <a:xfrm>
            <a:off x="838200" y="16605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57" name="Text Box 25"/>
          <p:cNvSpPr txBox="1">
            <a:spLocks noChangeArrowheads="1"/>
          </p:cNvSpPr>
          <p:nvPr/>
        </p:nvSpPr>
        <p:spPr bwMode="auto">
          <a:xfrm>
            <a:off x="76200" y="1431925"/>
            <a:ext cx="73501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27658" name="Line 26"/>
          <p:cNvSpPr>
            <a:spLocks noChangeShapeType="1"/>
          </p:cNvSpPr>
          <p:nvPr/>
        </p:nvSpPr>
        <p:spPr bwMode="auto">
          <a:xfrm>
            <a:off x="2514600" y="16605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59" name="Line 27"/>
          <p:cNvSpPr>
            <a:spLocks noChangeShapeType="1"/>
          </p:cNvSpPr>
          <p:nvPr/>
        </p:nvSpPr>
        <p:spPr bwMode="auto">
          <a:xfrm>
            <a:off x="4267200" y="16605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60" name="Line 28"/>
          <p:cNvSpPr>
            <a:spLocks noChangeShapeType="1"/>
          </p:cNvSpPr>
          <p:nvPr/>
        </p:nvSpPr>
        <p:spPr bwMode="auto">
          <a:xfrm>
            <a:off x="6019800" y="16605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61" name="Line 29"/>
          <p:cNvSpPr>
            <a:spLocks noChangeShapeType="1"/>
          </p:cNvSpPr>
          <p:nvPr/>
        </p:nvSpPr>
        <p:spPr bwMode="auto">
          <a:xfrm>
            <a:off x="7772400" y="16605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62" name="Text Box 30"/>
          <p:cNvSpPr txBox="1">
            <a:spLocks noChangeArrowheads="1"/>
          </p:cNvSpPr>
          <p:nvPr/>
        </p:nvSpPr>
        <p:spPr bwMode="auto">
          <a:xfrm>
            <a:off x="8128000" y="1431925"/>
            <a:ext cx="10160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Output</a:t>
            </a:r>
          </a:p>
        </p:txBody>
      </p:sp>
      <p:sp>
        <p:nvSpPr>
          <p:cNvPr id="27663" name="Line 31"/>
          <p:cNvSpPr>
            <a:spLocks noChangeShapeType="1"/>
          </p:cNvSpPr>
          <p:nvPr/>
        </p:nvSpPr>
        <p:spPr bwMode="auto">
          <a:xfrm flipV="1">
            <a:off x="3581400" y="219392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64" name="Rectangle 32"/>
          <p:cNvSpPr>
            <a:spLocks noChangeArrowheads="1"/>
          </p:cNvSpPr>
          <p:nvPr/>
        </p:nvSpPr>
        <p:spPr bwMode="auto">
          <a:xfrm>
            <a:off x="4724400" y="1219200"/>
            <a:ext cx="1143000" cy="914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27665" name="Text Box 33"/>
          <p:cNvSpPr txBox="1">
            <a:spLocks noChangeArrowheads="1"/>
          </p:cNvSpPr>
          <p:nvPr/>
        </p:nvSpPr>
        <p:spPr bwMode="auto">
          <a:xfrm>
            <a:off x="4876800" y="1295400"/>
            <a:ext cx="803275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Post</a:t>
            </a:r>
          </a:p>
          <a:p>
            <a:r>
              <a:rPr lang="en-US">
                <a:solidFill>
                  <a:schemeClr val="tx1"/>
                </a:solidFill>
              </a:rPr>
              <a:t>Filter</a:t>
            </a:r>
          </a:p>
        </p:txBody>
      </p:sp>
      <p:sp>
        <p:nvSpPr>
          <p:cNvPr id="27666" name="Rectangle 34"/>
          <p:cNvSpPr>
            <a:spLocks noChangeArrowheads="1"/>
          </p:cNvSpPr>
          <p:nvPr/>
        </p:nvSpPr>
        <p:spPr bwMode="auto">
          <a:xfrm>
            <a:off x="6553200" y="1219200"/>
            <a:ext cx="1143000" cy="914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27667" name="Text Box 35"/>
          <p:cNvSpPr txBox="1">
            <a:spLocks noChangeArrowheads="1"/>
          </p:cNvSpPr>
          <p:nvPr/>
        </p:nvSpPr>
        <p:spPr bwMode="auto">
          <a:xfrm>
            <a:off x="6586538" y="1295400"/>
            <a:ext cx="1044575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Extran.</a:t>
            </a:r>
          </a:p>
          <a:p>
            <a:r>
              <a:rPr lang="en-US">
                <a:solidFill>
                  <a:schemeClr val="tx1"/>
                </a:solidFill>
              </a:rPr>
              <a:t>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Post-Processing Filter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895600"/>
            <a:ext cx="8229600" cy="32353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Antonyms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Classifier confused prepositions with opposite meanings (with/without, from/to)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Resolution dependent on intention of writer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Benefactives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Adjunct vs. argument confusion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Use WordNet to block classifier from marking benefactives as errors</a:t>
            </a:r>
          </a:p>
          <a:p>
            <a:pPr lvl="1" eaLnBrk="1" hangingPunct="1">
              <a:lnSpc>
                <a:spcPct val="90000"/>
              </a:lnSpc>
            </a:pPr>
            <a:endParaRPr lang="en-US" sz="2200" smtClean="0"/>
          </a:p>
        </p:txBody>
      </p:sp>
      <p:sp>
        <p:nvSpPr>
          <p:cNvPr id="28676" name="Text Box 20"/>
          <p:cNvSpPr txBox="1">
            <a:spLocks noChangeArrowheads="1"/>
          </p:cNvSpPr>
          <p:nvPr/>
        </p:nvSpPr>
        <p:spPr bwMode="auto">
          <a:xfrm>
            <a:off x="3124200" y="2346325"/>
            <a:ext cx="91757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Model</a:t>
            </a:r>
          </a:p>
        </p:txBody>
      </p:sp>
      <p:sp>
        <p:nvSpPr>
          <p:cNvPr id="28677" name="Rectangle 21"/>
          <p:cNvSpPr>
            <a:spLocks noChangeArrowheads="1"/>
          </p:cNvSpPr>
          <p:nvPr/>
        </p:nvSpPr>
        <p:spPr bwMode="auto">
          <a:xfrm>
            <a:off x="3048000" y="1203325"/>
            <a:ext cx="1143000" cy="914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chemeClr val="tx1"/>
                </a:solidFill>
              </a:rPr>
              <a:t>Maxent</a:t>
            </a:r>
          </a:p>
        </p:txBody>
      </p:sp>
      <p:sp>
        <p:nvSpPr>
          <p:cNvPr id="28678" name="Rectangle 22"/>
          <p:cNvSpPr>
            <a:spLocks noChangeArrowheads="1"/>
          </p:cNvSpPr>
          <p:nvPr/>
        </p:nvSpPr>
        <p:spPr bwMode="auto">
          <a:xfrm>
            <a:off x="1295400" y="1203325"/>
            <a:ext cx="1143000" cy="914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28679" name="Text Box 23"/>
          <p:cNvSpPr txBox="1">
            <a:spLocks noChangeArrowheads="1"/>
          </p:cNvSpPr>
          <p:nvPr/>
        </p:nvSpPr>
        <p:spPr bwMode="auto">
          <a:xfrm>
            <a:off x="1447800" y="1279525"/>
            <a:ext cx="803275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Pre</a:t>
            </a:r>
          </a:p>
          <a:p>
            <a:r>
              <a:rPr lang="en-US">
                <a:solidFill>
                  <a:schemeClr val="tx1"/>
                </a:solidFill>
              </a:rPr>
              <a:t>Filter</a:t>
            </a:r>
          </a:p>
        </p:txBody>
      </p:sp>
      <p:sp>
        <p:nvSpPr>
          <p:cNvPr id="28680" name="Line 24"/>
          <p:cNvSpPr>
            <a:spLocks noChangeShapeType="1"/>
          </p:cNvSpPr>
          <p:nvPr/>
        </p:nvSpPr>
        <p:spPr bwMode="auto">
          <a:xfrm>
            <a:off x="838200" y="16605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8681" name="Text Box 25"/>
          <p:cNvSpPr txBox="1">
            <a:spLocks noChangeArrowheads="1"/>
          </p:cNvSpPr>
          <p:nvPr/>
        </p:nvSpPr>
        <p:spPr bwMode="auto">
          <a:xfrm>
            <a:off x="76200" y="1431925"/>
            <a:ext cx="73501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28682" name="Line 26"/>
          <p:cNvSpPr>
            <a:spLocks noChangeShapeType="1"/>
          </p:cNvSpPr>
          <p:nvPr/>
        </p:nvSpPr>
        <p:spPr bwMode="auto">
          <a:xfrm>
            <a:off x="2514600" y="16605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8683" name="Line 27"/>
          <p:cNvSpPr>
            <a:spLocks noChangeShapeType="1"/>
          </p:cNvSpPr>
          <p:nvPr/>
        </p:nvSpPr>
        <p:spPr bwMode="auto">
          <a:xfrm>
            <a:off x="4267200" y="16605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8684" name="Line 28"/>
          <p:cNvSpPr>
            <a:spLocks noChangeShapeType="1"/>
          </p:cNvSpPr>
          <p:nvPr/>
        </p:nvSpPr>
        <p:spPr bwMode="auto">
          <a:xfrm>
            <a:off x="6019800" y="16605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8685" name="Line 29"/>
          <p:cNvSpPr>
            <a:spLocks noChangeShapeType="1"/>
          </p:cNvSpPr>
          <p:nvPr/>
        </p:nvSpPr>
        <p:spPr bwMode="auto">
          <a:xfrm>
            <a:off x="7772400" y="16605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8686" name="Text Box 30"/>
          <p:cNvSpPr txBox="1">
            <a:spLocks noChangeArrowheads="1"/>
          </p:cNvSpPr>
          <p:nvPr/>
        </p:nvSpPr>
        <p:spPr bwMode="auto">
          <a:xfrm>
            <a:off x="8128000" y="1431925"/>
            <a:ext cx="10160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Output</a:t>
            </a:r>
          </a:p>
        </p:txBody>
      </p:sp>
      <p:sp>
        <p:nvSpPr>
          <p:cNvPr id="28687" name="Line 31"/>
          <p:cNvSpPr>
            <a:spLocks noChangeShapeType="1"/>
          </p:cNvSpPr>
          <p:nvPr/>
        </p:nvSpPr>
        <p:spPr bwMode="auto">
          <a:xfrm flipV="1">
            <a:off x="3581400" y="219392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8688" name="Rectangle 32"/>
          <p:cNvSpPr>
            <a:spLocks noChangeArrowheads="1"/>
          </p:cNvSpPr>
          <p:nvPr/>
        </p:nvSpPr>
        <p:spPr bwMode="auto">
          <a:xfrm>
            <a:off x="4724400" y="1219200"/>
            <a:ext cx="1143000" cy="9144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28689" name="Text Box 33"/>
          <p:cNvSpPr txBox="1">
            <a:spLocks noChangeArrowheads="1"/>
          </p:cNvSpPr>
          <p:nvPr/>
        </p:nvSpPr>
        <p:spPr bwMode="auto">
          <a:xfrm>
            <a:off x="4876800" y="1295400"/>
            <a:ext cx="803275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Post</a:t>
            </a:r>
          </a:p>
          <a:p>
            <a:r>
              <a:rPr lang="en-US">
                <a:solidFill>
                  <a:schemeClr val="tx1"/>
                </a:solidFill>
              </a:rPr>
              <a:t>Filter</a:t>
            </a:r>
          </a:p>
        </p:txBody>
      </p:sp>
      <p:sp>
        <p:nvSpPr>
          <p:cNvPr id="28690" name="Rectangle 34"/>
          <p:cNvSpPr>
            <a:spLocks noChangeArrowheads="1"/>
          </p:cNvSpPr>
          <p:nvPr/>
        </p:nvSpPr>
        <p:spPr bwMode="auto">
          <a:xfrm>
            <a:off x="6553200" y="1219200"/>
            <a:ext cx="1143000" cy="914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28691" name="Text Box 35"/>
          <p:cNvSpPr txBox="1">
            <a:spLocks noChangeArrowheads="1"/>
          </p:cNvSpPr>
          <p:nvPr/>
        </p:nvSpPr>
        <p:spPr bwMode="auto">
          <a:xfrm>
            <a:off x="6586538" y="1295400"/>
            <a:ext cx="1044575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Extran.</a:t>
            </a:r>
          </a:p>
          <a:p>
            <a:r>
              <a:rPr lang="en-US">
                <a:solidFill>
                  <a:schemeClr val="tx1"/>
                </a:solidFill>
              </a:rPr>
              <a:t>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Prohibited Context Filter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895600"/>
            <a:ext cx="8229600" cy="3235325"/>
          </a:xfrm>
        </p:spPr>
        <p:txBody>
          <a:bodyPr/>
          <a:lstStyle/>
          <a:p>
            <a:pPr eaLnBrk="1" hangingPunct="1"/>
            <a:r>
              <a:rPr lang="en-US" smtClean="0"/>
              <a:t>Account for 142 of 600 errors in test set</a:t>
            </a:r>
          </a:p>
          <a:p>
            <a:pPr eaLnBrk="1" hangingPunct="1"/>
            <a:r>
              <a:rPr lang="en-US" smtClean="0"/>
              <a:t>Two filters:</a:t>
            </a:r>
          </a:p>
          <a:p>
            <a:pPr lvl="1" eaLnBrk="1" hangingPunct="1"/>
            <a:r>
              <a:rPr lang="en-US" smtClean="0"/>
              <a:t>Plural Quantifier Constructions (“some </a:t>
            </a:r>
            <a:r>
              <a:rPr lang="en-US" i="1" smtClean="0"/>
              <a:t>of </a:t>
            </a:r>
            <a:r>
              <a:rPr lang="en-US" smtClean="0"/>
              <a:t>people”)</a:t>
            </a:r>
          </a:p>
          <a:p>
            <a:pPr lvl="1" eaLnBrk="1" hangingPunct="1"/>
            <a:r>
              <a:rPr lang="en-US" smtClean="0"/>
              <a:t>Repeated Prep’s (“can find friends </a:t>
            </a:r>
            <a:r>
              <a:rPr lang="en-US" i="1" smtClean="0"/>
              <a:t>with with</a:t>
            </a:r>
            <a:r>
              <a:rPr lang="en-US" smtClean="0"/>
              <a:t>”)</a:t>
            </a:r>
          </a:p>
          <a:p>
            <a:pPr eaLnBrk="1" hangingPunct="1"/>
            <a:r>
              <a:rPr lang="en-US" smtClean="0"/>
              <a:t>Filters cover 25% of 142 errors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</p:txBody>
      </p:sp>
      <p:sp>
        <p:nvSpPr>
          <p:cNvPr id="29700" name="Text Box 21"/>
          <p:cNvSpPr txBox="1">
            <a:spLocks noChangeArrowheads="1"/>
          </p:cNvSpPr>
          <p:nvPr/>
        </p:nvSpPr>
        <p:spPr bwMode="auto">
          <a:xfrm>
            <a:off x="3124200" y="2346325"/>
            <a:ext cx="91757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Model</a:t>
            </a:r>
          </a:p>
        </p:txBody>
      </p:sp>
      <p:sp>
        <p:nvSpPr>
          <p:cNvPr id="29701" name="Rectangle 22"/>
          <p:cNvSpPr>
            <a:spLocks noChangeArrowheads="1"/>
          </p:cNvSpPr>
          <p:nvPr/>
        </p:nvSpPr>
        <p:spPr bwMode="auto">
          <a:xfrm>
            <a:off x="3048000" y="1203325"/>
            <a:ext cx="1143000" cy="914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chemeClr val="tx1"/>
                </a:solidFill>
              </a:rPr>
              <a:t>Maxent</a:t>
            </a:r>
          </a:p>
        </p:txBody>
      </p:sp>
      <p:sp>
        <p:nvSpPr>
          <p:cNvPr id="29702" name="Rectangle 23"/>
          <p:cNvSpPr>
            <a:spLocks noChangeArrowheads="1"/>
          </p:cNvSpPr>
          <p:nvPr/>
        </p:nvSpPr>
        <p:spPr bwMode="auto">
          <a:xfrm>
            <a:off x="1295400" y="1203325"/>
            <a:ext cx="1143000" cy="914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29703" name="Text Box 24"/>
          <p:cNvSpPr txBox="1">
            <a:spLocks noChangeArrowheads="1"/>
          </p:cNvSpPr>
          <p:nvPr/>
        </p:nvSpPr>
        <p:spPr bwMode="auto">
          <a:xfrm>
            <a:off x="1447800" y="1279525"/>
            <a:ext cx="803275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Pre</a:t>
            </a:r>
          </a:p>
          <a:p>
            <a:r>
              <a:rPr lang="en-US">
                <a:solidFill>
                  <a:schemeClr val="tx1"/>
                </a:solidFill>
              </a:rPr>
              <a:t>Filter</a:t>
            </a:r>
          </a:p>
        </p:txBody>
      </p:sp>
      <p:sp>
        <p:nvSpPr>
          <p:cNvPr id="29704" name="Line 25"/>
          <p:cNvSpPr>
            <a:spLocks noChangeShapeType="1"/>
          </p:cNvSpPr>
          <p:nvPr/>
        </p:nvSpPr>
        <p:spPr bwMode="auto">
          <a:xfrm>
            <a:off x="838200" y="16605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05" name="Text Box 26"/>
          <p:cNvSpPr txBox="1">
            <a:spLocks noChangeArrowheads="1"/>
          </p:cNvSpPr>
          <p:nvPr/>
        </p:nvSpPr>
        <p:spPr bwMode="auto">
          <a:xfrm>
            <a:off x="76200" y="1431925"/>
            <a:ext cx="73501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29706" name="Line 27"/>
          <p:cNvSpPr>
            <a:spLocks noChangeShapeType="1"/>
          </p:cNvSpPr>
          <p:nvPr/>
        </p:nvSpPr>
        <p:spPr bwMode="auto">
          <a:xfrm>
            <a:off x="2514600" y="16605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07" name="Line 28"/>
          <p:cNvSpPr>
            <a:spLocks noChangeShapeType="1"/>
          </p:cNvSpPr>
          <p:nvPr/>
        </p:nvSpPr>
        <p:spPr bwMode="auto">
          <a:xfrm>
            <a:off x="4267200" y="16605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08" name="Line 29"/>
          <p:cNvSpPr>
            <a:spLocks noChangeShapeType="1"/>
          </p:cNvSpPr>
          <p:nvPr/>
        </p:nvSpPr>
        <p:spPr bwMode="auto">
          <a:xfrm>
            <a:off x="6019800" y="16605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09" name="Line 30"/>
          <p:cNvSpPr>
            <a:spLocks noChangeShapeType="1"/>
          </p:cNvSpPr>
          <p:nvPr/>
        </p:nvSpPr>
        <p:spPr bwMode="auto">
          <a:xfrm>
            <a:off x="7772400" y="16605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10" name="Text Box 31"/>
          <p:cNvSpPr txBox="1">
            <a:spLocks noChangeArrowheads="1"/>
          </p:cNvSpPr>
          <p:nvPr/>
        </p:nvSpPr>
        <p:spPr bwMode="auto">
          <a:xfrm>
            <a:off x="8128000" y="1431925"/>
            <a:ext cx="10160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Output</a:t>
            </a:r>
          </a:p>
        </p:txBody>
      </p:sp>
      <p:sp>
        <p:nvSpPr>
          <p:cNvPr id="29711" name="Line 32"/>
          <p:cNvSpPr>
            <a:spLocks noChangeShapeType="1"/>
          </p:cNvSpPr>
          <p:nvPr/>
        </p:nvSpPr>
        <p:spPr bwMode="auto">
          <a:xfrm flipV="1">
            <a:off x="3581400" y="219392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12" name="Rectangle 33"/>
          <p:cNvSpPr>
            <a:spLocks noChangeArrowheads="1"/>
          </p:cNvSpPr>
          <p:nvPr/>
        </p:nvSpPr>
        <p:spPr bwMode="auto">
          <a:xfrm>
            <a:off x="4724400" y="1219200"/>
            <a:ext cx="1143000" cy="914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29713" name="Text Box 34"/>
          <p:cNvSpPr txBox="1">
            <a:spLocks noChangeArrowheads="1"/>
          </p:cNvSpPr>
          <p:nvPr/>
        </p:nvSpPr>
        <p:spPr bwMode="auto">
          <a:xfrm>
            <a:off x="4876800" y="1295400"/>
            <a:ext cx="803275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Post</a:t>
            </a:r>
          </a:p>
          <a:p>
            <a:r>
              <a:rPr lang="en-US">
                <a:solidFill>
                  <a:schemeClr val="tx1"/>
                </a:solidFill>
              </a:rPr>
              <a:t>Filter</a:t>
            </a:r>
          </a:p>
        </p:txBody>
      </p:sp>
      <p:sp>
        <p:nvSpPr>
          <p:cNvPr id="29714" name="Rectangle 35"/>
          <p:cNvSpPr>
            <a:spLocks noChangeArrowheads="1"/>
          </p:cNvSpPr>
          <p:nvPr/>
        </p:nvSpPr>
        <p:spPr bwMode="auto">
          <a:xfrm>
            <a:off x="6553200" y="1219200"/>
            <a:ext cx="1143000" cy="9144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29715" name="Text Box 36"/>
          <p:cNvSpPr txBox="1">
            <a:spLocks noChangeArrowheads="1"/>
          </p:cNvSpPr>
          <p:nvPr/>
        </p:nvSpPr>
        <p:spPr bwMode="auto">
          <a:xfrm>
            <a:off x="6586538" y="1295400"/>
            <a:ext cx="1044575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Extran.</a:t>
            </a:r>
          </a:p>
          <a:p>
            <a:r>
              <a:rPr lang="en-US">
                <a:solidFill>
                  <a:schemeClr val="tx1"/>
                </a:solidFill>
              </a:rPr>
              <a:t>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609600" y="-1066800"/>
          <a:ext cx="78486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Brief History of 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311525"/>
          </a:xfrm>
        </p:spPr>
        <p:txBody>
          <a:bodyPr/>
          <a:lstStyle/>
          <a:p>
            <a:r>
              <a:rPr lang="en-US" sz="2800" dirty="0" smtClean="0"/>
              <a:t>ETS grows into the largest assessment institution</a:t>
            </a:r>
          </a:p>
          <a:p>
            <a:r>
              <a:rPr lang="en-US" sz="2800" dirty="0" smtClean="0"/>
              <a:t>SAT and GRE are biggest tests, with millions of students over 180 countries taking them each year</a:t>
            </a:r>
          </a:p>
          <a:p>
            <a:r>
              <a:rPr lang="en-US" sz="2800" dirty="0" smtClean="0"/>
              <a:t>Make move from multiple choice to more natural questions (essays)</a:t>
            </a:r>
          </a:p>
          <a:p>
            <a:endParaRPr lang="en-US" sz="2800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Thresholding Classifier’s Output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Thresholds allow the system to skip cases where the top-ranked preposition and what the student wrote differ by less than a pre-specified amount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Thresholds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>
            <p:ph idx="4294967295"/>
          </p:nvPr>
        </p:nvGraphicFramePr>
        <p:xfrm>
          <a:off x="990600" y="1524000"/>
          <a:ext cx="7167563" cy="3965575"/>
        </p:xfrm>
        <a:graphic>
          <a:graphicData uri="http://schemas.openxmlformats.org/presentationml/2006/ole">
            <p:oleObj spid="_x0000_s1026" name="Chart" r:id="rId3" imgW="7162979" imgH="3962579" progId="MSGraph.Chart.8">
              <p:embed followColorScheme="full"/>
            </p:oleObj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3521075" y="5715000"/>
            <a:ext cx="25955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tx1"/>
                </a:solidFill>
              </a:rPr>
              <a:t>“He is fond </a:t>
            </a:r>
            <a:r>
              <a:rPr lang="en-US" b="0" i="1">
                <a:solidFill>
                  <a:srgbClr val="0000CC"/>
                </a:solidFill>
              </a:rPr>
              <a:t>with</a:t>
            </a:r>
            <a:r>
              <a:rPr lang="en-US" b="0">
                <a:solidFill>
                  <a:srgbClr val="0000CC"/>
                </a:solidFill>
              </a:rPr>
              <a:t> </a:t>
            </a:r>
            <a:r>
              <a:rPr lang="en-US" b="0">
                <a:solidFill>
                  <a:schemeClr val="tx1"/>
                </a:solidFill>
              </a:rPr>
              <a:t>beer”</a:t>
            </a:r>
          </a:p>
        </p:txBody>
      </p:sp>
      <p:sp>
        <p:nvSpPr>
          <p:cNvPr id="755717" name="Text Box 5"/>
          <p:cNvSpPr txBox="1">
            <a:spLocks noChangeArrowheads="1"/>
          </p:cNvSpPr>
          <p:nvPr/>
        </p:nvSpPr>
        <p:spPr bwMode="auto">
          <a:xfrm>
            <a:off x="5694363" y="914400"/>
            <a:ext cx="228917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FLAG AS ERROR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5717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Thresholds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ph idx="4294967295"/>
          </p:nvPr>
        </p:nvGraphicFramePr>
        <p:xfrm>
          <a:off x="990600" y="1524000"/>
          <a:ext cx="7167563" cy="3965575"/>
        </p:xfrm>
        <a:graphic>
          <a:graphicData uri="http://schemas.openxmlformats.org/presentationml/2006/ole">
            <p:oleObj spid="_x0000_s2050" name="Chart" r:id="rId3" imgW="7162979" imgH="3962579" progId="MSGraph.Chart.8">
              <p:embed followColorScheme="full"/>
            </p:oleObj>
          </a:graphicData>
        </a:graphic>
      </p:graphicFrame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622550" y="5715000"/>
            <a:ext cx="438467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tx1"/>
                </a:solidFill>
              </a:rPr>
              <a:t>“My sister usually gets home </a:t>
            </a:r>
            <a:r>
              <a:rPr lang="en-US" b="0" i="1">
                <a:solidFill>
                  <a:srgbClr val="0000CC"/>
                </a:solidFill>
              </a:rPr>
              <a:t>by</a:t>
            </a:r>
            <a:r>
              <a:rPr lang="en-US" b="0">
                <a:solidFill>
                  <a:srgbClr val="0000CC"/>
                </a:solidFill>
              </a:rPr>
              <a:t> </a:t>
            </a:r>
            <a:r>
              <a:rPr lang="en-US" b="0">
                <a:solidFill>
                  <a:schemeClr val="tx1"/>
                </a:solidFill>
              </a:rPr>
              <a:t>3:00”</a:t>
            </a:r>
          </a:p>
        </p:txBody>
      </p:sp>
      <p:sp>
        <p:nvSpPr>
          <p:cNvPr id="753669" name="Text Box 5"/>
          <p:cNvSpPr txBox="1">
            <a:spLocks noChangeArrowheads="1"/>
          </p:cNvSpPr>
          <p:nvPr/>
        </p:nvSpPr>
        <p:spPr bwMode="auto">
          <a:xfrm>
            <a:off x="5907088" y="914400"/>
            <a:ext cx="175101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FLAG AS OK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3669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Results</a:t>
            </a:r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/>
                <a:gridCol w="2362200"/>
                <a:gridCol w="2438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baseline="0" dirty="0" smtClean="0"/>
                        <a:t>Model</a:t>
                      </a:r>
                      <a:endParaRPr lang="en-US" sz="2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 dirty="0" smtClean="0"/>
                        <a:t>Precision</a:t>
                      </a:r>
                      <a:endParaRPr lang="en-US" sz="2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 dirty="0" smtClean="0"/>
                        <a:t>Recall</a:t>
                      </a:r>
                      <a:endParaRPr lang="en-US" sz="220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aseline="0" dirty="0" smtClean="0"/>
                        <a:t>Lexical</a:t>
                      </a:r>
                      <a:endParaRPr lang="en-US" sz="2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 dirty="0" smtClean="0"/>
                        <a:t>80%</a:t>
                      </a:r>
                      <a:endParaRPr lang="en-US" sz="2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 dirty="0" smtClean="0"/>
                        <a:t>12%</a:t>
                      </a:r>
                      <a:endParaRPr lang="en-US" sz="220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aseline="0" dirty="0" smtClean="0"/>
                        <a:t>+</a:t>
                      </a:r>
                      <a:r>
                        <a:rPr lang="en-US" sz="2200" baseline="0" dirty="0" err="1" smtClean="0"/>
                        <a:t>Combo:tag</a:t>
                      </a:r>
                      <a:endParaRPr lang="en-US" sz="2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 dirty="0" smtClean="0"/>
                        <a:t>82%</a:t>
                      </a:r>
                      <a:endParaRPr lang="en-US" sz="2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 dirty="0" smtClean="0"/>
                        <a:t>14%</a:t>
                      </a:r>
                      <a:endParaRPr lang="en-US" sz="220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aseline="0" dirty="0" smtClean="0"/>
                        <a:t>+</a:t>
                      </a:r>
                      <a:r>
                        <a:rPr lang="en-US" sz="2200" baseline="0" dirty="0" err="1" smtClean="0"/>
                        <a:t>Combo:tag</a:t>
                      </a:r>
                      <a:r>
                        <a:rPr lang="en-US" sz="2200" baseline="0" dirty="0" smtClean="0"/>
                        <a:t> +Extraneous</a:t>
                      </a:r>
                      <a:endParaRPr lang="en-US" sz="2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 dirty="0" smtClean="0"/>
                        <a:t>84%</a:t>
                      </a:r>
                      <a:endParaRPr lang="en-US" sz="2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 dirty="0" smtClean="0"/>
                        <a:t>19%</a:t>
                      </a:r>
                      <a:endParaRPr lang="en-US" sz="2200" baseline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System Errors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Noisy context </a:t>
            </a:r>
          </a:p>
          <a:p>
            <a:pPr lvl="1"/>
            <a:r>
              <a:rPr lang="en-US" dirty="0" smtClean="0"/>
              <a:t>Other errors in vicinity</a:t>
            </a:r>
          </a:p>
          <a:p>
            <a:r>
              <a:rPr lang="en-US" dirty="0" smtClean="0"/>
              <a:t>Sparse training data</a:t>
            </a:r>
          </a:p>
          <a:p>
            <a:pPr lvl="1"/>
            <a:r>
              <a:rPr lang="en-US" dirty="0" smtClean="0"/>
              <a:t>Not enough examples of certain constructions</a:t>
            </a:r>
          </a:p>
          <a:p>
            <a:r>
              <a:rPr lang="en-US" dirty="0" smtClean="0"/>
              <a:t>Biased training data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Related Work</a:t>
            </a:r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2667000"/>
                <a:gridCol w="25146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Method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Performance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Eeg-Olofsson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et al. ’03]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Handcrafted rules for Swedish learners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11/40 prepositions correct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[Izumi et al. ’03, ’04]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 model to classify 13 error types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25% precision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7% recall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[Lee &amp; Seneff ‘06]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Stochastic model on restricted domain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80% precision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77% recall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[De Felice &amp; Pullman ’08]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 model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(9 prepositions)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~57% precision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~11% recall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[Gamon et al. ’08]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LM + decision trees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(12 prepositions)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80% precision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Directions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Noisy Channel Model (MT techniques)</a:t>
            </a:r>
          </a:p>
          <a:p>
            <a:pPr lvl="1"/>
            <a:r>
              <a:rPr lang="en-US" dirty="0" smtClean="0"/>
              <a:t>Find specific errors or do sentence rewriting</a:t>
            </a:r>
          </a:p>
          <a:p>
            <a:pPr lvl="1"/>
            <a:r>
              <a:rPr lang="en-US" dirty="0" smtClean="0"/>
              <a:t>[Brockett et al., ‘06; </a:t>
            </a:r>
            <a:r>
              <a:rPr lang="en-US" dirty="0" err="1" smtClean="0"/>
              <a:t>Hermet</a:t>
            </a:r>
            <a:r>
              <a:rPr lang="en-US" dirty="0" smtClean="0"/>
              <a:t> et al., ‘09]</a:t>
            </a:r>
          </a:p>
          <a:p>
            <a:r>
              <a:rPr lang="en-US" dirty="0" smtClean="0"/>
              <a:t>Artificial Error Corpora </a:t>
            </a:r>
          </a:p>
          <a:p>
            <a:pPr lvl="1"/>
            <a:r>
              <a:rPr lang="en-US" dirty="0" smtClean="0"/>
              <a:t>Insert errors into native text to create negative examples</a:t>
            </a:r>
          </a:p>
          <a:p>
            <a:pPr lvl="1"/>
            <a:r>
              <a:rPr lang="en-US" dirty="0" smtClean="0"/>
              <a:t>[Foster et al., ‘09]</a:t>
            </a:r>
          </a:p>
          <a:p>
            <a:r>
              <a:rPr lang="en-US" dirty="0" smtClean="0"/>
              <a:t>Test long-range impact of error modules on student writing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Directions [WAC ’09]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Current method of training on well-formed text is not error-sensitive:</a:t>
            </a:r>
          </a:p>
          <a:p>
            <a:pPr lvl="1"/>
            <a:r>
              <a:rPr lang="en-US" smtClean="0"/>
              <a:t>Some errors are more probable than others</a:t>
            </a:r>
          </a:p>
          <a:p>
            <a:pPr lvl="2"/>
            <a:r>
              <a:rPr lang="en-US" smtClean="0"/>
              <a:t>e.g. “married to” vs. “married with”</a:t>
            </a:r>
          </a:p>
          <a:p>
            <a:pPr lvl="1"/>
            <a:r>
              <a:rPr lang="en-US" smtClean="0"/>
              <a:t>Different L1’s make different types of errors</a:t>
            </a:r>
          </a:p>
          <a:p>
            <a:pPr lvl="2"/>
            <a:r>
              <a:rPr lang="en-US" smtClean="0"/>
              <a:t>German: “</a:t>
            </a:r>
            <a:r>
              <a:rPr lang="en-US" i="1" smtClean="0"/>
              <a:t>at </a:t>
            </a:r>
            <a:r>
              <a:rPr lang="en-US" smtClean="0"/>
              <a:t>Monday”; Spanish: “</a:t>
            </a:r>
            <a:r>
              <a:rPr lang="en-US" i="1" smtClean="0"/>
              <a:t>in </a:t>
            </a:r>
            <a:r>
              <a:rPr lang="en-US" smtClean="0"/>
              <a:t>Monday”</a:t>
            </a:r>
          </a:p>
          <a:p>
            <a:r>
              <a:rPr lang="en-US" smtClean="0"/>
              <a:t>These observations are commonly held in the ESL teaching/research communities, but are not captured by current NLP implementations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“Region Web Counts” Approach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In the absence of a large error-annotated ESL corpus, how does one find common errors?</a:t>
            </a:r>
          </a:p>
          <a:p>
            <a:pPr lvl="1"/>
            <a:r>
              <a:rPr lang="en-US" sz="2400" dirty="0" smtClean="0"/>
              <a:t>ex: *“married with John” vs. “married to John”</a:t>
            </a:r>
            <a:endParaRPr lang="en-US" sz="2800" dirty="0" smtClean="0"/>
          </a:p>
          <a:p>
            <a:r>
              <a:rPr lang="en-US" sz="2800" dirty="0" smtClean="0"/>
              <a:t>Novel approach: use region-specific searches to gather data on how different L1’s use certain English constructions</a:t>
            </a:r>
          </a:p>
          <a:p>
            <a:pPr lvl="1"/>
            <a:r>
              <a:rPr lang="en-US" sz="2400" dirty="0" smtClean="0"/>
              <a:t>Region (or nation) searches = “advanced search” </a:t>
            </a:r>
            <a:endParaRPr lang="en-US" sz="2800" dirty="0" smtClean="0"/>
          </a:p>
          <a:p>
            <a:r>
              <a:rPr lang="en-US" sz="2800" dirty="0" smtClean="0"/>
              <a:t>Previous work has shown usefulness of web-counts for certain NLP tasks </a:t>
            </a:r>
          </a:p>
          <a:p>
            <a:pPr lvl="1"/>
            <a:r>
              <a:rPr lang="en-US" sz="2000" dirty="0" smtClean="0"/>
              <a:t>[</a:t>
            </a:r>
            <a:r>
              <a:rPr lang="en-US" sz="2000" dirty="0" err="1" smtClean="0"/>
              <a:t>Lapata</a:t>
            </a:r>
            <a:r>
              <a:rPr lang="en-US" sz="2000" dirty="0" smtClean="0"/>
              <a:t> &amp; Keller, ’03; </a:t>
            </a:r>
            <a:r>
              <a:rPr lang="en-US" sz="2000" dirty="0" err="1" smtClean="0"/>
              <a:t>Kilgarriff</a:t>
            </a:r>
            <a:r>
              <a:rPr lang="en-US" sz="2000" dirty="0" smtClean="0"/>
              <a:t>, ‘07]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Web-Counts Example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3810000"/>
            <a:ext cx="8229600" cy="2168525"/>
          </a:xfrm>
        </p:spPr>
        <p:txBody>
          <a:bodyPr/>
          <a:lstStyle/>
          <a:p>
            <a:r>
              <a:rPr lang="en-US" sz="2800" dirty="0" smtClean="0"/>
              <a:t>“depends of” is over 5 times more likely to appear in France than in the US </a:t>
            </a:r>
          </a:p>
          <a:p>
            <a:r>
              <a:rPr lang="en-US" sz="2800" dirty="0" smtClean="0"/>
              <a:t>France’s small ratio may signal a potential error</a:t>
            </a:r>
          </a:p>
          <a:p>
            <a:pPr lvl="1"/>
            <a:endParaRPr lang="en-US" sz="2400" dirty="0" smtClean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1264920" y="1752600"/>
          <a:ext cx="658368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1905000"/>
                <a:gridCol w="196596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Region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“depends on”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“depends of”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Ratio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US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92,000,000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267,000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345:1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France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1,500,000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22,700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66:1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270" name="TextBox 5"/>
          <p:cNvSpPr txBox="1">
            <a:spLocks noChangeArrowheads="1"/>
          </p:cNvSpPr>
          <p:nvPr/>
        </p:nvSpPr>
        <p:spPr bwMode="auto">
          <a:xfrm>
            <a:off x="2743200" y="3352800"/>
            <a:ext cx="36020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* Counts using Google on March 6,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609600" y="-1066800"/>
          <a:ext cx="78486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NLP Meets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311525"/>
          </a:xfrm>
        </p:spPr>
        <p:txBody>
          <a:bodyPr/>
          <a:lstStyle/>
          <a:p>
            <a:r>
              <a:rPr lang="en-US" dirty="0" smtClean="0"/>
              <a:t>Revenue</a:t>
            </a:r>
          </a:p>
          <a:p>
            <a:pPr lvl="1"/>
            <a:r>
              <a:rPr lang="en-US" sz="2400" dirty="0" smtClean="0"/>
              <a:t>Cost Savings for Large-Scale Assessments</a:t>
            </a:r>
          </a:p>
          <a:p>
            <a:pPr lvl="1"/>
            <a:r>
              <a:rPr lang="en-US" sz="2400" dirty="0" smtClean="0"/>
              <a:t>Market for Practice Instruction &amp; Assessments</a:t>
            </a:r>
          </a:p>
          <a:p>
            <a:r>
              <a:rPr lang="en-US" dirty="0" smtClean="0"/>
              <a:t>Classroom Teacher Support for Writing</a:t>
            </a:r>
          </a:p>
          <a:p>
            <a:pPr lvl="1"/>
            <a:r>
              <a:rPr lang="en-US" sz="2400" dirty="0" smtClean="0"/>
              <a:t>More practice writing possible</a:t>
            </a:r>
          </a:p>
          <a:p>
            <a:pPr lvl="1"/>
            <a:r>
              <a:rPr lang="en-US" sz="2400" dirty="0" smtClean="0"/>
              <a:t>Individual and classroom performance assessment</a:t>
            </a:r>
          </a:p>
          <a:p>
            <a:pPr lvl="1"/>
            <a:r>
              <a:rPr lang="en-US" sz="2400" dirty="0" smtClean="0"/>
              <a:t>Electronic writing portfolios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Proof of Concept results appear promising:</a:t>
            </a:r>
          </a:p>
          <a:p>
            <a:pPr lvl="1"/>
            <a:r>
              <a:rPr lang="en-US" sz="2400" dirty="0" smtClean="0"/>
              <a:t>Showed metric can detect known errors</a:t>
            </a:r>
          </a:p>
          <a:p>
            <a:pPr lvl="1"/>
            <a:r>
              <a:rPr lang="en-US" sz="2400" dirty="0" smtClean="0"/>
              <a:t>Biasing training data could have a big impact</a:t>
            </a:r>
          </a:p>
          <a:p>
            <a:r>
              <a:rPr lang="en-US" sz="2800" dirty="0" smtClean="0"/>
              <a:t>Long Range Goal: Automatically determine common errors</a:t>
            </a:r>
          </a:p>
          <a:p>
            <a:pPr lvl="1"/>
            <a:r>
              <a:rPr lang="en-US" sz="2400" dirty="0" smtClean="0"/>
              <a:t>Run methodology on thousands of constructions</a:t>
            </a:r>
          </a:p>
          <a:p>
            <a:pPr lvl="2"/>
            <a:r>
              <a:rPr lang="en-US" sz="2000" dirty="0" smtClean="0"/>
              <a:t>Preliminary results on 8500 bigrams appear favorable</a:t>
            </a:r>
          </a:p>
          <a:p>
            <a:pPr lvl="1"/>
            <a:r>
              <a:rPr lang="en-US" sz="2400" dirty="0" smtClean="0"/>
              <a:t>Add more training data for flagged constructions; determine performance improvement from new model</a:t>
            </a:r>
          </a:p>
          <a:p>
            <a:pPr lvl="1">
              <a:buFont typeface="Wingdings" pitchFamily="2" charset="2"/>
              <a:buNone/>
            </a:pPr>
            <a:endParaRPr lang="en-US" sz="2400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Conclusions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600" dirty="0" smtClean="0"/>
              <a:t>Presented a state-of-the-art preposition error detection methodology</a:t>
            </a:r>
          </a:p>
          <a:p>
            <a:pPr lvl="1" eaLnBrk="1" hangingPunct="1"/>
            <a:r>
              <a:rPr lang="en-US" sz="2400" dirty="0" smtClean="0"/>
              <a:t>State-of-the-art preposition selection performance: 79%</a:t>
            </a:r>
          </a:p>
          <a:p>
            <a:pPr lvl="1" eaLnBrk="1" hangingPunct="1"/>
            <a:r>
              <a:rPr lang="en-US" sz="2400" dirty="0" smtClean="0"/>
              <a:t>Accurately detects preposition errors in ESL essays with P=0.84, R=0.19</a:t>
            </a:r>
          </a:p>
          <a:p>
            <a:pPr eaLnBrk="1" hangingPunct="1"/>
            <a:r>
              <a:rPr lang="en-US" sz="2600" dirty="0" smtClean="0"/>
              <a:t>This work is included in ETS’s </a:t>
            </a:r>
            <a:r>
              <a:rPr lang="en-US" sz="2600" i="1" dirty="0" err="1" smtClean="0"/>
              <a:t>Criterion</a:t>
            </a:r>
            <a:r>
              <a:rPr lang="en-US" sz="2600" baseline="30000" dirty="0" err="1" smtClean="0"/>
              <a:t>SM</a:t>
            </a:r>
            <a:r>
              <a:rPr lang="en-US" sz="2600" dirty="0" smtClean="0"/>
              <a:t> Online Writing Service and </a:t>
            </a:r>
            <a:r>
              <a:rPr lang="en-US" sz="2600" i="1" dirty="0" smtClean="0"/>
              <a:t>E-Rater</a:t>
            </a:r>
          </a:p>
          <a:p>
            <a:pPr eaLnBrk="1" hangingPunct="1"/>
            <a:r>
              <a:rPr lang="en-US" sz="2600" dirty="0" smtClean="0"/>
              <a:t>ESL error detection is a growing subfield with a more quickly growing demand</a:t>
            </a:r>
          </a:p>
          <a:p>
            <a:pPr lvl="1" eaLnBrk="1" hangingPunct="1"/>
            <a:r>
              <a:rPr lang="en-US" sz="2200" dirty="0" smtClean="0"/>
              <a:t>Great area for dissertation or project ideas!</a:t>
            </a:r>
            <a:endParaRPr lang="en-US" sz="22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Acknowledgments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30725"/>
          </a:xfrm>
        </p:spPr>
        <p:txBody>
          <a:bodyPr/>
          <a:lstStyle/>
          <a:p>
            <a:pPr eaLnBrk="1" hangingPunct="1"/>
            <a:r>
              <a:rPr lang="en-US" dirty="0" smtClean="0"/>
              <a:t>Researchers</a:t>
            </a:r>
          </a:p>
          <a:p>
            <a:pPr lvl="1" eaLnBrk="1" hangingPunct="1"/>
            <a:r>
              <a:rPr lang="en-US" sz="2400" dirty="0" smtClean="0"/>
              <a:t>Martin </a:t>
            </a:r>
            <a:r>
              <a:rPr lang="en-US" sz="2400" dirty="0" err="1" smtClean="0"/>
              <a:t>Chodorow</a:t>
            </a:r>
            <a:r>
              <a:rPr lang="en-US" sz="2400" dirty="0" smtClean="0"/>
              <a:t> [Hunter College of CUNY]</a:t>
            </a:r>
          </a:p>
          <a:p>
            <a:pPr lvl="1" eaLnBrk="1" hangingPunct="1"/>
            <a:r>
              <a:rPr lang="en-US" sz="2400" dirty="0" smtClean="0"/>
              <a:t>Na-Rae Han [University of Pittsburgh]</a:t>
            </a:r>
          </a:p>
          <a:p>
            <a:pPr eaLnBrk="1" hangingPunct="1"/>
            <a:r>
              <a:rPr lang="en-US" dirty="0" smtClean="0"/>
              <a:t>Annotators</a:t>
            </a:r>
          </a:p>
          <a:p>
            <a:pPr lvl="1" eaLnBrk="1" hangingPunct="1"/>
            <a:r>
              <a:rPr lang="en-US" sz="2400" dirty="0" smtClean="0"/>
              <a:t>Sarah </a:t>
            </a:r>
            <a:r>
              <a:rPr lang="en-US" sz="2400" dirty="0" err="1" smtClean="0"/>
              <a:t>Ohls</a:t>
            </a:r>
            <a:r>
              <a:rPr lang="en-US" sz="2400" dirty="0" smtClean="0"/>
              <a:t> [ETS]	</a:t>
            </a:r>
          </a:p>
          <a:p>
            <a:pPr lvl="1" eaLnBrk="1" hangingPunct="1"/>
            <a:r>
              <a:rPr lang="en-US" sz="2400" dirty="0" smtClean="0"/>
              <a:t>Waverly </a:t>
            </a:r>
            <a:r>
              <a:rPr lang="en-US" sz="2400" dirty="0" err="1" smtClean="0"/>
              <a:t>Vanwinkle</a:t>
            </a:r>
            <a:r>
              <a:rPr lang="en-US" sz="2400" dirty="0" smtClean="0"/>
              <a:t> [ETS]</a:t>
            </a:r>
          </a:p>
          <a:p>
            <a:pPr eaLnBrk="1" hangingPunct="1"/>
            <a:r>
              <a:rPr lang="en-US" dirty="0" smtClean="0"/>
              <a:t>Other </a:t>
            </a:r>
          </a:p>
          <a:p>
            <a:pPr lvl="1" eaLnBrk="1" hangingPunct="1"/>
            <a:r>
              <a:rPr lang="en-US" sz="2400" dirty="0" smtClean="0"/>
              <a:t>Jill Burstein [ETS]</a:t>
            </a:r>
          </a:p>
          <a:p>
            <a:pPr lvl="1" eaLnBrk="1" hangingPunct="1"/>
            <a:r>
              <a:rPr lang="en-US" sz="2400" dirty="0" smtClean="0"/>
              <a:t>Michael </a:t>
            </a:r>
            <a:r>
              <a:rPr lang="en-US" sz="2400" dirty="0" err="1" smtClean="0"/>
              <a:t>Gamon</a:t>
            </a:r>
            <a:r>
              <a:rPr lang="en-US" sz="2400" dirty="0" smtClean="0"/>
              <a:t> [Microsoft Research]</a:t>
            </a:r>
          </a:p>
          <a:p>
            <a:pPr lvl="1" eaLnBrk="1" hangingPunct="1"/>
            <a:r>
              <a:rPr lang="en-US" sz="2400" dirty="0" smtClean="0"/>
              <a:t>Claudia Leacock [Butler Hill]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Some More Plugs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NLP in 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err="1" smtClean="0"/>
              <a:t>Postdocs</a:t>
            </a:r>
            <a:r>
              <a:rPr lang="en-US" dirty="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Summer Interns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Workshop on Innovative Use of NLP for Educational Applications (NAACL-09)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http://www.cs.rochester.edu/u/tetreaul/naacl-bea4.html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NLP/CL Conference Calendar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Google “NLP Conferences”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http://www.cs.rochester.edu/u/tetreaul/conferences.html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609600" y="-1066800"/>
          <a:ext cx="78486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NLP Meets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311525"/>
          </a:xfrm>
        </p:spPr>
        <p:txBody>
          <a:bodyPr/>
          <a:lstStyle/>
          <a:p>
            <a:r>
              <a:rPr lang="en-US" dirty="0" smtClean="0"/>
              <a:t>E-rater / </a:t>
            </a:r>
            <a:r>
              <a:rPr lang="en-US" i="1" dirty="0" err="1" smtClean="0"/>
              <a:t>Criterion</a:t>
            </a:r>
            <a:r>
              <a:rPr lang="en-US" sz="3200" baseline="30000" dirty="0" err="1" smtClean="0"/>
              <a:t>SM</a:t>
            </a:r>
            <a:r>
              <a:rPr lang="en-US" dirty="0" smtClean="0"/>
              <a:t> (essay scoring)</a:t>
            </a:r>
          </a:p>
          <a:p>
            <a:r>
              <a:rPr lang="en-US" dirty="0" smtClean="0"/>
              <a:t>C-rater (short answer content scoring)</a:t>
            </a:r>
          </a:p>
          <a:p>
            <a:r>
              <a:rPr lang="en-US" dirty="0" smtClean="0"/>
              <a:t>Speech Rater (speech scoring)</a:t>
            </a:r>
          </a:p>
          <a:p>
            <a:r>
              <a:rPr lang="en-US" i="1" dirty="0" smtClean="0"/>
              <a:t>Text Adaptor</a:t>
            </a:r>
            <a:r>
              <a:rPr lang="en-US" dirty="0" smtClean="0"/>
              <a:t> (teacher assistance tools)</a:t>
            </a:r>
          </a:p>
          <a:p>
            <a:r>
              <a:rPr lang="en-US" dirty="0" smtClean="0"/>
              <a:t>Plagiarism Detection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E-rater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deployed in 1999 for GMAT Writing Assessment</a:t>
            </a:r>
          </a:p>
          <a:p>
            <a:r>
              <a:rPr lang="en-US" dirty="0" smtClean="0"/>
              <a:t>System Performance:</a:t>
            </a:r>
          </a:p>
          <a:p>
            <a:pPr lvl="1"/>
            <a:r>
              <a:rPr lang="en-US" i="1" dirty="0" smtClean="0"/>
              <a:t>E-rater</a:t>
            </a:r>
            <a:r>
              <a:rPr lang="en-US" dirty="0" smtClean="0"/>
              <a:t>/Human agreement: 50% exact, 90% exact (+1 adjacent)</a:t>
            </a:r>
          </a:p>
          <a:p>
            <a:pPr lvl="1"/>
            <a:r>
              <a:rPr lang="en-US" dirty="0" smtClean="0"/>
              <a:t>Comparable to two humans</a:t>
            </a:r>
          </a:p>
          <a:p>
            <a:r>
              <a:rPr lang="en-US" dirty="0" smtClean="0"/>
              <a:t>Massive collection of 50+ weighted features organized into 5 high level features</a:t>
            </a:r>
          </a:p>
          <a:p>
            <a:r>
              <a:rPr lang="en-US" dirty="0" smtClean="0"/>
              <a:t>Combined using stepwise linear regression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E-rater Features</a:t>
            </a:r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066800" y="1143000"/>
          <a:ext cx="73152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63575" indent="-533400">
              <a:lnSpc>
                <a:spcPct val="9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E-rater as classroom instruction/feedback tool</a:t>
            </a:r>
          </a:p>
          <a:p>
            <a:pPr marL="663575" indent="-533400">
              <a:lnSpc>
                <a:spcPct val="9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Used in 3200+ schools</a:t>
            </a:r>
          </a:p>
          <a:p>
            <a:pPr marL="663575" indent="-533400">
              <a:lnSpc>
                <a:spcPct val="9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Over 3M submissions since 2001</a:t>
            </a:r>
          </a:p>
          <a:p>
            <a:pPr marL="663575" indent="-533400">
              <a:lnSpc>
                <a:spcPct val="9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Over 1M student registrations</a:t>
            </a:r>
          </a:p>
          <a:p>
            <a:pPr marL="663575" indent="-533400">
              <a:lnSpc>
                <a:spcPct val="9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International Use: 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Canada, Mexico, India, Puerto Rico, Egypt, Nepal, Taiwan, Hong Kong, Japan, Thailand, Vietnam, Brazil, UK, Greece, Turkey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24011</TotalTime>
  <Words>2370</Words>
  <Application>Microsoft Office PowerPoint</Application>
  <PresentationFormat>On-screen Show (4:3)</PresentationFormat>
  <Paragraphs>572</Paragraphs>
  <Slides>53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5" baseType="lpstr">
      <vt:lpstr>Edge</vt:lpstr>
      <vt:lpstr>Chart</vt:lpstr>
      <vt:lpstr>The Ups and Downs of Preposition Error Detection in ESL Writing </vt:lpstr>
      <vt:lpstr>What does ETS do?</vt:lpstr>
      <vt:lpstr>A Brief History of ETS</vt:lpstr>
      <vt:lpstr>A Brief History of ETS</vt:lpstr>
      <vt:lpstr>NLP Meets Assessment</vt:lpstr>
      <vt:lpstr>NLP Meets Assessment</vt:lpstr>
      <vt:lpstr>E-rater</vt:lpstr>
      <vt:lpstr>E-rater Features</vt:lpstr>
      <vt:lpstr>Criterion</vt:lpstr>
      <vt:lpstr>Slide 10</vt:lpstr>
      <vt:lpstr>Slide 11</vt:lpstr>
      <vt:lpstr>What’s Next for ETS?</vt:lpstr>
      <vt:lpstr>What’s Next for ETS?</vt:lpstr>
      <vt:lpstr>Objective</vt:lpstr>
      <vt:lpstr>Preposition Error Detection</vt:lpstr>
      <vt:lpstr>Outline</vt:lpstr>
      <vt:lpstr>Motivation</vt:lpstr>
      <vt:lpstr>Why are prepositions hard to master?</vt:lpstr>
      <vt:lpstr>Why are prepositions hard to master?</vt:lpstr>
      <vt:lpstr>NLP &amp; Preposition Error Detection</vt:lpstr>
      <vt:lpstr>System Flow</vt:lpstr>
      <vt:lpstr>Methodology</vt:lpstr>
      <vt:lpstr>Methodology</vt:lpstr>
      <vt:lpstr>Feature Selection</vt:lpstr>
      <vt:lpstr>Feature Extraction</vt:lpstr>
      <vt:lpstr>Features</vt:lpstr>
      <vt:lpstr>Features</vt:lpstr>
      <vt:lpstr>Features</vt:lpstr>
      <vt:lpstr>Combination Features</vt:lpstr>
      <vt:lpstr>Combination Features</vt:lpstr>
      <vt:lpstr>Preposition Selection Evaluation</vt:lpstr>
      <vt:lpstr>Preposition Selection Evaluation</vt:lpstr>
      <vt:lpstr>Evaluation on Non-Native Texts</vt:lpstr>
      <vt:lpstr>Training Corpus for ESL Texts</vt:lpstr>
      <vt:lpstr>ESL Testing Corpus</vt:lpstr>
      <vt:lpstr>Expanded Classifier</vt:lpstr>
      <vt:lpstr>Pre-Processing Filter</vt:lpstr>
      <vt:lpstr>Post-Processing Filter</vt:lpstr>
      <vt:lpstr>Prohibited Context Filter</vt:lpstr>
      <vt:lpstr>Thresholding Classifier’s Output </vt:lpstr>
      <vt:lpstr>Thresholds</vt:lpstr>
      <vt:lpstr>Thresholds</vt:lpstr>
      <vt:lpstr>Results</vt:lpstr>
      <vt:lpstr>Typical System Errors</vt:lpstr>
      <vt:lpstr>Related Work</vt:lpstr>
      <vt:lpstr>Future Directions</vt:lpstr>
      <vt:lpstr>Future Directions [WAC ’09]</vt:lpstr>
      <vt:lpstr>“Region Web Counts” Approach</vt:lpstr>
      <vt:lpstr>Web-Counts Example</vt:lpstr>
      <vt:lpstr>Summary</vt:lpstr>
      <vt:lpstr>Conclusions</vt:lpstr>
      <vt:lpstr>Acknowledgments</vt:lpstr>
      <vt:lpstr>Some More Plugs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tetreaul</dc:creator>
  <cp:lastModifiedBy>tetreaul</cp:lastModifiedBy>
  <cp:revision>485</cp:revision>
  <dcterms:created xsi:type="dcterms:W3CDTF">2009-04-22T19:24:48Z</dcterms:created>
  <dcterms:modified xsi:type="dcterms:W3CDTF">2009-09-10T08:08:08Z</dcterms:modified>
</cp:coreProperties>
</file>