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78" r:id="rId9"/>
    <p:sldId id="281" r:id="rId10"/>
    <p:sldId id="282" r:id="rId11"/>
    <p:sldId id="283" r:id="rId12"/>
    <p:sldId id="262" r:id="rId13"/>
    <p:sldId id="284" r:id="rId14"/>
    <p:sldId id="285" r:id="rId15"/>
    <p:sldId id="286" r:id="rId16"/>
    <p:sldId id="265" r:id="rId17"/>
    <p:sldId id="287" r:id="rId18"/>
    <p:sldId id="288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C65335-5844-4D30-8FEF-DC0E7E609590}" v="1749" dt="2019-12-03T12:54:20.031"/>
    <p1510:client id="{B9685F30-62EA-44A7-B02D-F7939E8FFF1E}" v="628" dt="2019-12-03T14:42:03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ey Ivanov" userId="182d3f43779ef588" providerId="LiveId" clId="{C5C65335-5844-4D30-8FEF-DC0E7E609590}"/>
    <pc:docChg chg="undo custSel mod addSld modSld sldOrd">
      <pc:chgData name="Alexey Ivanov" userId="182d3f43779ef588" providerId="LiveId" clId="{C5C65335-5844-4D30-8FEF-DC0E7E609590}" dt="2019-12-03T12:56:04.906" v="11216" actId="20577"/>
      <pc:docMkLst>
        <pc:docMk/>
      </pc:docMkLst>
      <pc:sldChg chg="modSp modTransition modAnim">
        <pc:chgData name="Alexey Ivanov" userId="182d3f43779ef588" providerId="LiveId" clId="{C5C65335-5844-4D30-8FEF-DC0E7E609590}" dt="2019-12-02T23:44:54.735" v="3009" actId="20577"/>
        <pc:sldMkLst>
          <pc:docMk/>
          <pc:sldMk cId="2122932511" sldId="256"/>
        </pc:sldMkLst>
        <pc:spChg chg="mod">
          <ac:chgData name="Alexey Ivanov" userId="182d3f43779ef588" providerId="LiveId" clId="{C5C65335-5844-4D30-8FEF-DC0E7E609590}" dt="2019-12-02T23:44:54.735" v="3009" actId="20577"/>
          <ac:spMkLst>
            <pc:docMk/>
            <pc:sldMk cId="2122932511" sldId="256"/>
            <ac:spMk id="2" creationId="{6CB34989-C20B-44CC-86FD-DC431F64010C}"/>
          </ac:spMkLst>
        </pc:spChg>
        <pc:spChg chg="mod">
          <ac:chgData name="Alexey Ivanov" userId="182d3f43779ef588" providerId="LiveId" clId="{C5C65335-5844-4D30-8FEF-DC0E7E609590}" dt="2019-11-25T15:55:28.964" v="73" actId="20577"/>
          <ac:spMkLst>
            <pc:docMk/>
            <pc:sldMk cId="2122932511" sldId="256"/>
            <ac:spMk id="12" creationId="{1A733A28-FE2A-4E8A-8127-6BC98C20F1AF}"/>
          </ac:spMkLst>
        </pc:spChg>
      </pc:sldChg>
      <pc:sldChg chg="addSp delSp modSp modTransition modAnim">
        <pc:chgData name="Alexey Ivanov" userId="182d3f43779ef588" providerId="LiveId" clId="{C5C65335-5844-4D30-8FEF-DC0E7E609590}" dt="2019-12-03T12:07:42.879" v="7388" actId="14100"/>
        <pc:sldMkLst>
          <pc:docMk/>
          <pc:sldMk cId="1820583117" sldId="257"/>
        </pc:sldMkLst>
        <pc:spChg chg="mod">
          <ac:chgData name="Alexey Ivanov" userId="182d3f43779ef588" providerId="LiveId" clId="{C5C65335-5844-4D30-8FEF-DC0E7E609590}" dt="2019-12-03T12:07:42.879" v="7388" actId="14100"/>
          <ac:spMkLst>
            <pc:docMk/>
            <pc:sldMk cId="1820583117" sldId="257"/>
            <ac:spMk id="3" creationId="{6EE19E02-EC48-4656-A4AE-4B5026AD6619}"/>
          </ac:spMkLst>
        </pc:spChg>
        <pc:spChg chg="add del">
          <ac:chgData name="Alexey Ivanov" userId="182d3f43779ef588" providerId="LiveId" clId="{C5C65335-5844-4D30-8FEF-DC0E7E609590}" dt="2019-12-03T11:48:29.648" v="7131"/>
          <ac:spMkLst>
            <pc:docMk/>
            <pc:sldMk cId="1820583117" sldId="257"/>
            <ac:spMk id="4" creationId="{2B7EF2EA-2272-49CE-A4B3-A9C4E3A9731D}"/>
          </ac:spMkLst>
        </pc:spChg>
        <pc:spChg chg="add mod">
          <ac:chgData name="Alexey Ivanov" userId="182d3f43779ef588" providerId="LiveId" clId="{C5C65335-5844-4D30-8FEF-DC0E7E609590}" dt="2019-12-03T12:07:25.417" v="7379" actId="5793"/>
          <ac:spMkLst>
            <pc:docMk/>
            <pc:sldMk cId="1820583117" sldId="257"/>
            <ac:spMk id="5" creationId="{32253345-57C7-4AFC-8BBF-D9496FBFC2E6}"/>
          </ac:spMkLst>
        </pc:spChg>
      </pc:sldChg>
      <pc:sldChg chg="modSp modTransition">
        <pc:chgData name="Alexey Ivanov" userId="182d3f43779ef588" providerId="LiveId" clId="{C5C65335-5844-4D30-8FEF-DC0E7E609590}" dt="2019-12-02T22:49:12.607" v="890" actId="20577"/>
        <pc:sldMkLst>
          <pc:docMk/>
          <pc:sldMk cId="1604326784" sldId="258"/>
        </pc:sldMkLst>
        <pc:spChg chg="mod">
          <ac:chgData name="Alexey Ivanov" userId="182d3f43779ef588" providerId="LiveId" clId="{C5C65335-5844-4D30-8FEF-DC0E7E609590}" dt="2019-12-02T22:49:12.607" v="890" actId="20577"/>
          <ac:spMkLst>
            <pc:docMk/>
            <pc:sldMk cId="1604326784" sldId="258"/>
            <ac:spMk id="2" creationId="{CE4AE760-B662-4285-ADCF-C06AA86B8FFC}"/>
          </ac:spMkLst>
        </pc:spChg>
      </pc:sldChg>
      <pc:sldChg chg="modSp modTransition modAnim">
        <pc:chgData name="Alexey Ivanov" userId="182d3f43779ef588" providerId="LiveId" clId="{C5C65335-5844-4D30-8FEF-DC0E7E609590}" dt="2019-12-03T09:36:26.297" v="3587"/>
        <pc:sldMkLst>
          <pc:docMk/>
          <pc:sldMk cId="2996095720" sldId="259"/>
        </pc:sldMkLst>
        <pc:spChg chg="mod">
          <ac:chgData name="Alexey Ivanov" userId="182d3f43779ef588" providerId="LiveId" clId="{C5C65335-5844-4D30-8FEF-DC0E7E609590}" dt="2019-12-02T22:49:22.332" v="912" actId="20577"/>
          <ac:spMkLst>
            <pc:docMk/>
            <pc:sldMk cId="2996095720" sldId="259"/>
            <ac:spMk id="2" creationId="{FDAF5081-DB2F-485B-90D5-947762E0757C}"/>
          </ac:spMkLst>
        </pc:spChg>
        <pc:spChg chg="mod">
          <ac:chgData name="Alexey Ivanov" userId="182d3f43779ef588" providerId="LiveId" clId="{C5C65335-5844-4D30-8FEF-DC0E7E609590}" dt="2019-12-03T09:35:42.602" v="3585" actId="207"/>
          <ac:spMkLst>
            <pc:docMk/>
            <pc:sldMk cId="2996095720" sldId="259"/>
            <ac:spMk id="9" creationId="{C4C45DD6-8996-4DE7-9CCC-B67CAC31856B}"/>
          </ac:spMkLst>
        </pc:spChg>
      </pc:sldChg>
      <pc:sldChg chg="modSp ord modTransition modAnim">
        <pc:chgData name="Alexey Ivanov" userId="182d3f43779ef588" providerId="LiveId" clId="{C5C65335-5844-4D30-8FEF-DC0E7E609590}" dt="2019-12-03T12:14:20.200" v="7619" actId="20577"/>
        <pc:sldMkLst>
          <pc:docMk/>
          <pc:sldMk cId="525410795" sldId="260"/>
        </pc:sldMkLst>
        <pc:spChg chg="mod">
          <ac:chgData name="Alexey Ivanov" userId="182d3f43779ef588" providerId="LiveId" clId="{C5C65335-5844-4D30-8FEF-DC0E7E609590}" dt="2019-12-03T12:14:20.200" v="7619" actId="20577"/>
          <ac:spMkLst>
            <pc:docMk/>
            <pc:sldMk cId="525410795" sldId="260"/>
            <ac:spMk id="2" creationId="{82EC3A40-ECF6-4972-889C-71413E360F90}"/>
          </ac:spMkLst>
        </pc:spChg>
        <pc:spChg chg="mod ord">
          <ac:chgData name="Alexey Ivanov" userId="182d3f43779ef588" providerId="LiveId" clId="{C5C65335-5844-4D30-8FEF-DC0E7E609590}" dt="2019-12-02T23:00:58.248" v="1420" actId="20577"/>
          <ac:spMkLst>
            <pc:docMk/>
            <pc:sldMk cId="525410795" sldId="260"/>
            <ac:spMk id="3" creationId="{7538F03B-C70B-46CB-8331-E6AAD3F846F5}"/>
          </ac:spMkLst>
        </pc:spChg>
      </pc:sldChg>
      <pc:sldChg chg="modSp add modTransition modAnim">
        <pc:chgData name="Alexey Ivanov" userId="182d3f43779ef588" providerId="LiveId" clId="{C5C65335-5844-4D30-8FEF-DC0E7E609590}" dt="2019-12-03T12:14:30.238" v="7630" actId="20577"/>
        <pc:sldMkLst>
          <pc:docMk/>
          <pc:sldMk cId="3605905301" sldId="261"/>
        </pc:sldMkLst>
        <pc:spChg chg="mod">
          <ac:chgData name="Alexey Ivanov" userId="182d3f43779ef588" providerId="LiveId" clId="{C5C65335-5844-4D30-8FEF-DC0E7E609590}" dt="2019-12-03T12:14:30.238" v="7630" actId="20577"/>
          <ac:spMkLst>
            <pc:docMk/>
            <pc:sldMk cId="3605905301" sldId="261"/>
            <ac:spMk id="2" creationId="{F74AB7F7-D7CE-4E80-9756-8F21E1CF75F3}"/>
          </ac:spMkLst>
        </pc:spChg>
        <pc:spChg chg="mod">
          <ac:chgData name="Alexey Ivanov" userId="182d3f43779ef588" providerId="LiveId" clId="{C5C65335-5844-4D30-8FEF-DC0E7E609590}" dt="2019-12-02T23:26:19.092" v="2643" actId="20577"/>
          <ac:spMkLst>
            <pc:docMk/>
            <pc:sldMk cId="3605905301" sldId="261"/>
            <ac:spMk id="3" creationId="{C86835D0-1551-4724-9903-1383F72D1C2B}"/>
          </ac:spMkLst>
        </pc:spChg>
      </pc:sldChg>
      <pc:sldChg chg="modSp add modTransition">
        <pc:chgData name="Alexey Ivanov" userId="182d3f43779ef588" providerId="LiveId" clId="{C5C65335-5844-4D30-8FEF-DC0E7E609590}" dt="2019-12-03T12:48:23.018" v="10372" actId="20577"/>
        <pc:sldMkLst>
          <pc:docMk/>
          <pc:sldMk cId="4278508625" sldId="262"/>
        </pc:sldMkLst>
        <pc:spChg chg="mod">
          <ac:chgData name="Alexey Ivanov" userId="182d3f43779ef588" providerId="LiveId" clId="{C5C65335-5844-4D30-8FEF-DC0E7E609590}" dt="2019-12-03T12:48:23.018" v="10372" actId="20577"/>
          <ac:spMkLst>
            <pc:docMk/>
            <pc:sldMk cId="4278508625" sldId="262"/>
            <ac:spMk id="2" creationId="{D6CEB133-BFD1-48C5-9DE1-855CB7A9D60A}"/>
          </ac:spMkLst>
        </pc:spChg>
        <pc:spChg chg="mod">
          <ac:chgData name="Alexey Ivanov" userId="182d3f43779ef588" providerId="LiveId" clId="{C5C65335-5844-4D30-8FEF-DC0E7E609590}" dt="2019-12-03T12:47:55.722" v="10337" actId="20577"/>
          <ac:spMkLst>
            <pc:docMk/>
            <pc:sldMk cId="4278508625" sldId="262"/>
            <ac:spMk id="3" creationId="{A5598DFA-51EC-40B6-929F-4AC26DDB49F0}"/>
          </ac:spMkLst>
        </pc:spChg>
      </pc:sldChg>
      <pc:sldChg chg="modSp add modTransition modAnim">
        <pc:chgData name="Alexey Ivanov" userId="182d3f43779ef588" providerId="LiveId" clId="{C5C65335-5844-4D30-8FEF-DC0E7E609590}" dt="2019-12-03T12:14:37.045" v="7637" actId="20577"/>
        <pc:sldMkLst>
          <pc:docMk/>
          <pc:sldMk cId="2818513632" sldId="263"/>
        </pc:sldMkLst>
        <pc:spChg chg="mod">
          <ac:chgData name="Alexey Ivanov" userId="182d3f43779ef588" providerId="LiveId" clId="{C5C65335-5844-4D30-8FEF-DC0E7E609590}" dt="2019-12-03T12:14:37.045" v="7637" actId="20577"/>
          <ac:spMkLst>
            <pc:docMk/>
            <pc:sldMk cId="2818513632" sldId="263"/>
            <ac:spMk id="2" creationId="{F1D906CC-F519-49A3-A857-CF323E0126E5}"/>
          </ac:spMkLst>
        </pc:spChg>
        <pc:spChg chg="mod">
          <ac:chgData name="Alexey Ivanov" userId="182d3f43779ef588" providerId="LiveId" clId="{C5C65335-5844-4D30-8FEF-DC0E7E609590}" dt="2019-12-03T08:29:53.222" v="3482" actId="313"/>
          <ac:spMkLst>
            <pc:docMk/>
            <pc:sldMk cId="2818513632" sldId="263"/>
            <ac:spMk id="3" creationId="{1E36CF64-4D5D-4136-89C7-B73354614CC3}"/>
          </ac:spMkLst>
        </pc:spChg>
      </pc:sldChg>
      <pc:sldChg chg="modSp add modTransition">
        <pc:chgData name="Alexey Ivanov" userId="182d3f43779ef588" providerId="LiveId" clId="{C5C65335-5844-4D30-8FEF-DC0E7E609590}" dt="2019-12-03T12:15:05.335" v="7653" actId="20577"/>
        <pc:sldMkLst>
          <pc:docMk/>
          <pc:sldMk cId="703455111" sldId="264"/>
        </pc:sldMkLst>
        <pc:spChg chg="mod">
          <ac:chgData name="Alexey Ivanov" userId="182d3f43779ef588" providerId="LiveId" clId="{C5C65335-5844-4D30-8FEF-DC0E7E609590}" dt="2019-12-03T12:14:42.158" v="7644" actId="20577"/>
          <ac:spMkLst>
            <pc:docMk/>
            <pc:sldMk cId="703455111" sldId="264"/>
            <ac:spMk id="2" creationId="{F1C5D4B4-C68A-404D-B35C-0F23A5765158}"/>
          </ac:spMkLst>
        </pc:spChg>
        <pc:spChg chg="mod">
          <ac:chgData name="Alexey Ivanov" userId="182d3f43779ef588" providerId="LiveId" clId="{C5C65335-5844-4D30-8FEF-DC0E7E609590}" dt="2019-12-03T12:15:05.335" v="7653" actId="20577"/>
          <ac:spMkLst>
            <pc:docMk/>
            <pc:sldMk cId="703455111" sldId="264"/>
            <ac:spMk id="3" creationId="{73F69291-C8DB-47AB-9721-743859F66A34}"/>
          </ac:spMkLst>
        </pc:spChg>
      </pc:sldChg>
      <pc:sldChg chg="modSp add modTransition">
        <pc:chgData name="Alexey Ivanov" userId="182d3f43779ef588" providerId="LiveId" clId="{C5C65335-5844-4D30-8FEF-DC0E7E609590}" dt="2019-12-03T09:56:44.232" v="3639" actId="20577"/>
        <pc:sldMkLst>
          <pc:docMk/>
          <pc:sldMk cId="3764842568" sldId="265"/>
        </pc:sldMkLst>
        <pc:spChg chg="mod">
          <ac:chgData name="Alexey Ivanov" userId="182d3f43779ef588" providerId="LiveId" clId="{C5C65335-5844-4D30-8FEF-DC0E7E609590}" dt="2019-12-03T09:56:44.232" v="3639" actId="20577"/>
          <ac:spMkLst>
            <pc:docMk/>
            <pc:sldMk cId="3764842568" sldId="265"/>
            <ac:spMk id="2" creationId="{5D4FD37E-F2DB-4BD6-8BA0-C7966198A698}"/>
          </ac:spMkLst>
        </pc:spChg>
      </pc:sldChg>
      <pc:sldChg chg="modSp add modTransition">
        <pc:chgData name="Alexey Ivanov" userId="182d3f43779ef588" providerId="LiveId" clId="{C5C65335-5844-4D30-8FEF-DC0E7E609590}" dt="2019-12-03T09:56:50.456" v="3659" actId="20577"/>
        <pc:sldMkLst>
          <pc:docMk/>
          <pc:sldMk cId="2459780159" sldId="266"/>
        </pc:sldMkLst>
        <pc:spChg chg="mod">
          <ac:chgData name="Alexey Ivanov" userId="182d3f43779ef588" providerId="LiveId" clId="{C5C65335-5844-4D30-8FEF-DC0E7E609590}" dt="2019-12-03T09:56:50.456" v="3659" actId="20577"/>
          <ac:spMkLst>
            <pc:docMk/>
            <pc:sldMk cId="2459780159" sldId="266"/>
            <ac:spMk id="2" creationId="{0C385FC0-2F61-44FE-848D-E5DF2630E300}"/>
          </ac:spMkLst>
        </pc:spChg>
      </pc:sldChg>
      <pc:sldChg chg="modSp add modTransition modAnim">
        <pc:chgData name="Alexey Ivanov" userId="182d3f43779ef588" providerId="LiveId" clId="{C5C65335-5844-4D30-8FEF-DC0E7E609590}" dt="2019-12-03T11:12:52.297" v="4959" actId="20577"/>
        <pc:sldMkLst>
          <pc:docMk/>
          <pc:sldMk cId="2731968497" sldId="267"/>
        </pc:sldMkLst>
        <pc:spChg chg="mod">
          <ac:chgData name="Alexey Ivanov" userId="182d3f43779ef588" providerId="LiveId" clId="{C5C65335-5844-4D30-8FEF-DC0E7E609590}" dt="2019-12-03T10:57:01.075" v="4485" actId="20577"/>
          <ac:spMkLst>
            <pc:docMk/>
            <pc:sldMk cId="2731968497" sldId="267"/>
            <ac:spMk id="2" creationId="{D53D3854-231B-4090-A5A0-3DA993F7A466}"/>
          </ac:spMkLst>
        </pc:spChg>
        <pc:spChg chg="mod">
          <ac:chgData name="Alexey Ivanov" userId="182d3f43779ef588" providerId="LiveId" clId="{C5C65335-5844-4D30-8FEF-DC0E7E609590}" dt="2019-12-03T11:12:52.297" v="4959" actId="20577"/>
          <ac:spMkLst>
            <pc:docMk/>
            <pc:sldMk cId="2731968497" sldId="267"/>
            <ac:spMk id="3" creationId="{71AAE6FF-D306-4207-B8A3-AEA491FCF626}"/>
          </ac:spMkLst>
        </pc:spChg>
      </pc:sldChg>
      <pc:sldChg chg="addSp delSp modSp add mod modTransition setBg modAnim">
        <pc:chgData name="Alexey Ivanov" userId="182d3f43779ef588" providerId="LiveId" clId="{C5C65335-5844-4D30-8FEF-DC0E7E609590}" dt="2019-12-03T11:12:15.092" v="4957"/>
        <pc:sldMkLst>
          <pc:docMk/>
          <pc:sldMk cId="886640122" sldId="268"/>
        </pc:sldMkLst>
        <pc:spChg chg="mod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2" creationId="{5A50DA64-E56A-40BA-834E-B3E4D948FB11}"/>
          </ac:spMkLst>
        </pc:spChg>
        <pc:spChg chg="mod ord">
          <ac:chgData name="Alexey Ivanov" userId="182d3f43779ef588" providerId="LiveId" clId="{C5C65335-5844-4D30-8FEF-DC0E7E609590}" dt="2019-12-03T11:09:00.436" v="4874" actId="20577"/>
          <ac:spMkLst>
            <pc:docMk/>
            <pc:sldMk cId="886640122" sldId="268"/>
            <ac:spMk id="3" creationId="{565D1FD8-7D3E-49B9-9AF1-D485D253A135}"/>
          </ac:spMkLst>
        </pc:spChg>
        <pc:spChg chg="add del">
          <ac:chgData name="Alexey Ivanov" userId="182d3f43779ef588" providerId="LiveId" clId="{C5C65335-5844-4D30-8FEF-DC0E7E609590}" dt="2019-12-03T11:06:07.109" v="4794" actId="26606"/>
          <ac:spMkLst>
            <pc:docMk/>
            <pc:sldMk cId="886640122" sldId="268"/>
            <ac:spMk id="11" creationId="{0D447B63-F1E3-47D9-9B21-1985C226AC12}"/>
          </ac:spMkLst>
        </pc:spChg>
        <pc:spChg chg="add del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12" creationId="{3AB084A1-F3A2-4BF8-BB6A-E677B5BD7738}"/>
          </ac:spMkLst>
        </pc:spChg>
        <pc:spChg chg="add del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13" creationId="{1E0965C0-22E8-4A47-9A17-4E6078D00D8B}"/>
          </ac:spMkLst>
        </pc:spChg>
        <pc:spChg chg="add del">
          <ac:chgData name="Alexey Ivanov" userId="182d3f43779ef588" providerId="LiveId" clId="{C5C65335-5844-4D30-8FEF-DC0E7E609590}" dt="2019-12-03T11:05:58.620" v="4792" actId="26606"/>
          <ac:spMkLst>
            <pc:docMk/>
            <pc:sldMk cId="886640122" sldId="268"/>
            <ac:spMk id="14" creationId="{0560EE91-C39D-4300-A1A6-C61D61EEE68A}"/>
          </ac:spMkLst>
        </pc:spChg>
        <pc:spChg chg="add del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15" creationId="{03D63C01-EC27-44CF-85D4-0C65696F1DF3}"/>
          </ac:spMkLst>
        </pc:spChg>
        <pc:spChg chg="add del">
          <ac:chgData name="Alexey Ivanov" userId="182d3f43779ef588" providerId="LiveId" clId="{C5C65335-5844-4D30-8FEF-DC0E7E609590}" dt="2019-12-03T11:06:07.109" v="4794" actId="26606"/>
          <ac:spMkLst>
            <pc:docMk/>
            <pc:sldMk cId="886640122" sldId="268"/>
            <ac:spMk id="16" creationId="{36771C9C-390B-4018-9C4B-CCA97CAC8DAF}"/>
          </ac:spMkLst>
        </pc:spChg>
        <pc:spChg chg="add del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17" creationId="{7B57BCC7-232D-4B6C-920B-D0696A3C8BFB}"/>
          </ac:spMkLst>
        </pc:spChg>
        <pc:spChg chg="add del">
          <ac:chgData name="Alexey Ivanov" userId="182d3f43779ef588" providerId="LiveId" clId="{C5C65335-5844-4D30-8FEF-DC0E7E609590}" dt="2019-12-03T11:06:07.109" v="4794" actId="26606"/>
          <ac:spMkLst>
            <pc:docMk/>
            <pc:sldMk cId="886640122" sldId="268"/>
            <ac:spMk id="18" creationId="{FD0A0409-D9AA-4ADB-8182-F5F567E5DD00}"/>
          </ac:spMkLst>
        </pc:spChg>
        <pc:spChg chg="add del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19" creationId="{78E8CD9E-3CE2-487B-AA8E-6E386CD195E7}"/>
          </ac:spMkLst>
        </pc:spChg>
        <pc:spChg chg="add del">
          <ac:chgData name="Alexey Ivanov" userId="182d3f43779ef588" providerId="LiveId" clId="{C5C65335-5844-4D30-8FEF-DC0E7E609590}" dt="2019-12-03T11:06:07.109" v="4794" actId="26606"/>
          <ac:spMkLst>
            <pc:docMk/>
            <pc:sldMk cId="886640122" sldId="268"/>
            <ac:spMk id="20" creationId="{F4BA410E-4E38-4E79-8051-2B522B0B384E}"/>
          </ac:spMkLst>
        </pc:spChg>
        <pc:spChg chg="add del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21" creationId="{E8F42A1F-0F67-4856-AEB3-D2AC390D23B4}"/>
          </ac:spMkLst>
        </pc:spChg>
        <pc:spChg chg="add del">
          <ac:chgData name="Alexey Ivanov" userId="182d3f43779ef588" providerId="LiveId" clId="{C5C65335-5844-4D30-8FEF-DC0E7E609590}" dt="2019-12-03T11:06:07.109" v="4794" actId="26606"/>
          <ac:spMkLst>
            <pc:docMk/>
            <pc:sldMk cId="886640122" sldId="268"/>
            <ac:spMk id="22" creationId="{29ACE97A-A16B-4EEE-B7FF-A4C67E57CCA9}"/>
          </ac:spMkLst>
        </pc:spChg>
        <pc:spChg chg="add del">
          <ac:chgData name="Alexey Ivanov" userId="182d3f43779ef588" providerId="LiveId" clId="{C5C65335-5844-4D30-8FEF-DC0E7E609590}" dt="2019-12-03T11:06:15.357" v="4796" actId="26606"/>
          <ac:spMkLst>
            <pc:docMk/>
            <pc:sldMk cId="886640122" sldId="268"/>
            <ac:spMk id="23" creationId="{E18DC9CC-CE0B-48A6-8164-0D10E9E6CE7E}"/>
          </ac:spMkLst>
        </pc:spChg>
        <pc:spChg chg="add del">
          <ac:chgData name="Alexey Ivanov" userId="182d3f43779ef588" providerId="LiveId" clId="{C5C65335-5844-4D30-8FEF-DC0E7E609590}" dt="2019-12-03T11:06:07.109" v="4794" actId="26606"/>
          <ac:spMkLst>
            <pc:docMk/>
            <pc:sldMk cId="886640122" sldId="268"/>
            <ac:spMk id="24" creationId="{0FB4C3A3-B4BE-4AE7-A8ED-0258ACE4F11A}"/>
          </ac:spMkLst>
        </pc:spChg>
        <pc:spChg chg="add del">
          <ac:chgData name="Alexey Ivanov" userId="182d3f43779ef588" providerId="LiveId" clId="{C5C65335-5844-4D30-8FEF-DC0E7E609590}" dt="2019-12-03T11:06:07.109" v="4794" actId="26606"/>
          <ac:spMkLst>
            <pc:docMk/>
            <pc:sldMk cId="886640122" sldId="268"/>
            <ac:spMk id="26" creationId="{A0FCAA19-5B0D-42C2-8A62-64910EDD0D41}"/>
          </ac:spMkLst>
        </pc:spChg>
        <pc:picChg chg="add del mod">
          <ac:chgData name="Alexey Ivanov" userId="182d3f43779ef588" providerId="LiveId" clId="{C5C65335-5844-4D30-8FEF-DC0E7E609590}" dt="2019-12-03T11:01:37.716" v="4770" actId="478"/>
          <ac:picMkLst>
            <pc:docMk/>
            <pc:sldMk cId="886640122" sldId="268"/>
            <ac:picMk id="4" creationId="{9FDF1040-C17F-A74E-83EC-7D583B2EC9FA}"/>
          </ac:picMkLst>
        </pc:picChg>
        <pc:picChg chg="add del mod">
          <ac:chgData name="Alexey Ivanov" userId="182d3f43779ef588" providerId="LiveId" clId="{C5C65335-5844-4D30-8FEF-DC0E7E609590}" dt="2019-12-03T11:02:33.489" v="4776" actId="478"/>
          <ac:picMkLst>
            <pc:docMk/>
            <pc:sldMk cId="886640122" sldId="268"/>
            <ac:picMk id="5" creationId="{B983D679-E536-2147-BE43-3A121AC08681}"/>
          </ac:picMkLst>
        </pc:picChg>
        <pc:picChg chg="add del mod">
          <ac:chgData name="Alexey Ivanov" userId="182d3f43779ef588" providerId="LiveId" clId="{C5C65335-5844-4D30-8FEF-DC0E7E609590}" dt="2019-12-03T11:08:57.359" v="4870" actId="478"/>
          <ac:picMkLst>
            <pc:docMk/>
            <pc:sldMk cId="886640122" sldId="268"/>
            <ac:picMk id="6" creationId="{41452B10-B234-4419-936C-245F1475B41C}"/>
          </ac:picMkLst>
        </pc:picChg>
        <pc:picChg chg="add del">
          <ac:chgData name="Alexey Ivanov" userId="182d3f43779ef588" providerId="LiveId" clId="{C5C65335-5844-4D30-8FEF-DC0E7E609590}" dt="2019-12-03T11:02:36.499" v="4778" actId="478"/>
          <ac:picMkLst>
            <pc:docMk/>
            <pc:sldMk cId="886640122" sldId="268"/>
            <ac:picMk id="7" creationId="{058FC71F-B49E-4AB1-9328-B1BBC9EE70CB}"/>
          </ac:picMkLst>
        </pc:picChg>
        <pc:picChg chg="add del mod">
          <ac:chgData name="Alexey Ivanov" userId="182d3f43779ef588" providerId="LiveId" clId="{C5C65335-5844-4D30-8FEF-DC0E7E609590}" dt="2019-12-03T11:05:12.489" v="4784" actId="478"/>
          <ac:picMkLst>
            <pc:docMk/>
            <pc:sldMk cId="886640122" sldId="268"/>
            <ac:picMk id="8" creationId="{ECA8A384-7C10-49F3-A915-3251B863DB4A}"/>
          </ac:picMkLst>
        </pc:picChg>
        <pc:picChg chg="add del mod">
          <ac:chgData name="Alexey Ivanov" userId="182d3f43779ef588" providerId="LiveId" clId="{C5C65335-5844-4D30-8FEF-DC0E7E609590}" dt="2019-12-03T11:08:57.905" v="4871" actId="478"/>
          <ac:picMkLst>
            <pc:docMk/>
            <pc:sldMk cId="886640122" sldId="268"/>
            <ac:picMk id="9" creationId="{F15B06E7-068C-4370-B56E-960CA5C45038}"/>
          </ac:picMkLst>
        </pc:picChg>
      </pc:sldChg>
      <pc:sldChg chg="addSp delSp modSp add mod ord modTransition setBg modAnim">
        <pc:chgData name="Alexey Ivanov" userId="182d3f43779ef588" providerId="LiveId" clId="{C5C65335-5844-4D30-8FEF-DC0E7E609590}" dt="2019-12-03T12:00:38.560" v="7221"/>
        <pc:sldMkLst>
          <pc:docMk/>
          <pc:sldMk cId="684319687" sldId="269"/>
        </pc:sldMkLst>
        <pc:spChg chg="mod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2" creationId="{ED8A8645-301C-4E52-A493-54AF9EEFF936}"/>
          </ac:spMkLst>
        </pc:spChg>
        <pc:spChg chg="del">
          <ac:chgData name="Alexey Ivanov" userId="182d3f43779ef588" providerId="LiveId" clId="{C5C65335-5844-4D30-8FEF-DC0E7E609590}" dt="2019-12-03T11:07:36.948" v="4840"/>
          <ac:spMkLst>
            <pc:docMk/>
            <pc:sldMk cId="684319687" sldId="269"/>
            <ac:spMk id="3" creationId="{7EA6D991-7C02-4420-8001-9E13E74AB945}"/>
          </ac:spMkLst>
        </pc:spChg>
        <pc:spChg chg="add mod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7" creationId="{A7736A80-9D90-4CCD-AE08-80131E54A481}"/>
          </ac:spMkLst>
        </pc:spChg>
        <pc:spChg chg="add del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10" creationId="{6362C011-A678-48AF-9FC1-73146B9DEFE3}"/>
          </ac:spMkLst>
        </pc:spChg>
        <pc:spChg chg="add del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11" creationId="{0BC48A4C-3F27-483F-9122-2E7BEF7466A1}"/>
          </ac:spMkLst>
        </pc:spChg>
        <pc:spChg chg="add del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12" creationId="{CBE34379-9777-42D6-A3FF-F808E1E30E4F}"/>
          </ac:spMkLst>
        </pc:spChg>
        <pc:spChg chg="add del">
          <ac:chgData name="Alexey Ivanov" userId="182d3f43779ef588" providerId="LiveId" clId="{C5C65335-5844-4D30-8FEF-DC0E7E609590}" dt="2019-12-03T11:08:49.694" v="4868" actId="26606"/>
          <ac:spMkLst>
            <pc:docMk/>
            <pc:sldMk cId="684319687" sldId="269"/>
            <ac:spMk id="13" creationId="{3AB084A1-F3A2-4BF8-BB6A-E677B5BD7738}"/>
          </ac:spMkLst>
        </pc:spChg>
        <pc:spChg chg="add del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14" creationId="{C44CF989-C2BA-483F-9050-5FEE187FE90E}"/>
          </ac:spMkLst>
        </pc:spChg>
        <pc:spChg chg="add del">
          <ac:chgData name="Alexey Ivanov" userId="182d3f43779ef588" providerId="LiveId" clId="{C5C65335-5844-4D30-8FEF-DC0E7E609590}" dt="2019-12-03T11:08:49.694" v="4868" actId="26606"/>
          <ac:spMkLst>
            <pc:docMk/>
            <pc:sldMk cId="684319687" sldId="269"/>
            <ac:spMk id="15" creationId="{1E0965C0-22E8-4A47-9A17-4E6078D00D8B}"/>
          </ac:spMkLst>
        </pc:spChg>
        <pc:spChg chg="add del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16" creationId="{3B5E18FB-9BED-4A1B-BF8B-E2B89730C208}"/>
          </ac:spMkLst>
        </pc:spChg>
        <pc:spChg chg="add del">
          <ac:chgData name="Alexey Ivanov" userId="182d3f43779ef588" providerId="LiveId" clId="{C5C65335-5844-4D30-8FEF-DC0E7E609590}" dt="2019-12-03T11:08:49.694" v="4868" actId="26606"/>
          <ac:spMkLst>
            <pc:docMk/>
            <pc:sldMk cId="684319687" sldId="269"/>
            <ac:spMk id="17" creationId="{03D63C01-EC27-44CF-85D4-0C65696F1DF3}"/>
          </ac:spMkLst>
        </pc:spChg>
        <pc:spChg chg="add del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18" creationId="{8439A915-9E0D-4CCC-A459-3357EB156DA2}"/>
          </ac:spMkLst>
        </pc:spChg>
        <pc:spChg chg="add del">
          <ac:chgData name="Alexey Ivanov" userId="182d3f43779ef588" providerId="LiveId" clId="{C5C65335-5844-4D30-8FEF-DC0E7E609590}" dt="2019-12-03T11:08:49.694" v="4868" actId="26606"/>
          <ac:spMkLst>
            <pc:docMk/>
            <pc:sldMk cId="684319687" sldId="269"/>
            <ac:spMk id="19" creationId="{7B57BCC7-232D-4B6C-920B-D0696A3C8BFB}"/>
          </ac:spMkLst>
        </pc:spChg>
        <pc:spChg chg="add del">
          <ac:chgData name="Alexey Ivanov" userId="182d3f43779ef588" providerId="LiveId" clId="{C5C65335-5844-4D30-8FEF-DC0E7E609590}" dt="2019-12-03T11:19:49.895" v="5347" actId="26606"/>
          <ac:spMkLst>
            <pc:docMk/>
            <pc:sldMk cId="684319687" sldId="269"/>
            <ac:spMk id="20" creationId="{DA930378-8185-4FA0-946B-D6E6F7EAED48}"/>
          </ac:spMkLst>
        </pc:spChg>
        <pc:spChg chg="add del">
          <ac:chgData name="Alexey Ivanov" userId="182d3f43779ef588" providerId="LiveId" clId="{C5C65335-5844-4D30-8FEF-DC0E7E609590}" dt="2019-12-03T11:08:49.694" v="4868" actId="26606"/>
          <ac:spMkLst>
            <pc:docMk/>
            <pc:sldMk cId="684319687" sldId="269"/>
            <ac:spMk id="21" creationId="{78E8CD9E-3CE2-487B-AA8E-6E386CD195E7}"/>
          </ac:spMkLst>
        </pc:spChg>
        <pc:spChg chg="add del">
          <ac:chgData name="Alexey Ivanov" userId="182d3f43779ef588" providerId="LiveId" clId="{C5C65335-5844-4D30-8FEF-DC0E7E609590}" dt="2019-12-03T11:08:49.694" v="4868" actId="26606"/>
          <ac:spMkLst>
            <pc:docMk/>
            <pc:sldMk cId="684319687" sldId="269"/>
            <ac:spMk id="23" creationId="{E8F42A1F-0F67-4856-AEB3-D2AC390D23B4}"/>
          </ac:spMkLst>
        </pc:spChg>
        <pc:spChg chg="add del">
          <ac:chgData name="Alexey Ivanov" userId="182d3f43779ef588" providerId="LiveId" clId="{C5C65335-5844-4D30-8FEF-DC0E7E609590}" dt="2019-12-03T11:08:49.694" v="4868" actId="26606"/>
          <ac:spMkLst>
            <pc:docMk/>
            <pc:sldMk cId="684319687" sldId="269"/>
            <ac:spMk id="25" creationId="{E18DC9CC-CE0B-48A6-8164-0D10E9E6CE7E}"/>
          </ac:spMkLst>
        </pc:spChg>
        <pc:spChg chg="add del">
          <ac:chgData name="Alexey Ivanov" userId="182d3f43779ef588" providerId="LiveId" clId="{C5C65335-5844-4D30-8FEF-DC0E7E609590}" dt="2019-12-03T11:08:48.620" v="4866" actId="26606"/>
          <ac:spMkLst>
            <pc:docMk/>
            <pc:sldMk cId="684319687" sldId="269"/>
            <ac:spMk id="30" creationId="{6362C011-A678-48AF-9FC1-73146B9DEFE3}"/>
          </ac:spMkLst>
        </pc:spChg>
        <pc:spChg chg="add del">
          <ac:chgData name="Alexey Ivanov" userId="182d3f43779ef588" providerId="LiveId" clId="{C5C65335-5844-4D30-8FEF-DC0E7E609590}" dt="2019-12-03T11:08:48.620" v="4866" actId="26606"/>
          <ac:spMkLst>
            <pc:docMk/>
            <pc:sldMk cId="684319687" sldId="269"/>
            <ac:spMk id="32" creationId="{0BC48A4C-3F27-483F-9122-2E7BEF7466A1}"/>
          </ac:spMkLst>
        </pc:spChg>
        <pc:spChg chg="add del">
          <ac:chgData name="Alexey Ivanov" userId="182d3f43779ef588" providerId="LiveId" clId="{C5C65335-5844-4D30-8FEF-DC0E7E609590}" dt="2019-12-03T11:08:48.620" v="4866" actId="26606"/>
          <ac:spMkLst>
            <pc:docMk/>
            <pc:sldMk cId="684319687" sldId="269"/>
            <ac:spMk id="34" creationId="{CBE34379-9777-42D6-A3FF-F808E1E30E4F}"/>
          </ac:spMkLst>
        </pc:spChg>
        <pc:spChg chg="add del">
          <ac:chgData name="Alexey Ivanov" userId="182d3f43779ef588" providerId="LiveId" clId="{C5C65335-5844-4D30-8FEF-DC0E7E609590}" dt="2019-12-03T11:08:48.620" v="4866" actId="26606"/>
          <ac:spMkLst>
            <pc:docMk/>
            <pc:sldMk cId="684319687" sldId="269"/>
            <ac:spMk id="36" creationId="{C44CF989-C2BA-483F-9050-5FEE187FE90E}"/>
          </ac:spMkLst>
        </pc:spChg>
        <pc:spChg chg="add del">
          <ac:chgData name="Alexey Ivanov" userId="182d3f43779ef588" providerId="LiveId" clId="{C5C65335-5844-4D30-8FEF-DC0E7E609590}" dt="2019-12-03T11:08:48.620" v="4866" actId="26606"/>
          <ac:spMkLst>
            <pc:docMk/>
            <pc:sldMk cId="684319687" sldId="269"/>
            <ac:spMk id="38" creationId="{3B5E18FB-9BED-4A1B-BF8B-E2B89730C208}"/>
          </ac:spMkLst>
        </pc:spChg>
        <pc:spChg chg="add del">
          <ac:chgData name="Alexey Ivanov" userId="182d3f43779ef588" providerId="LiveId" clId="{C5C65335-5844-4D30-8FEF-DC0E7E609590}" dt="2019-12-03T11:08:48.620" v="4866" actId="26606"/>
          <ac:spMkLst>
            <pc:docMk/>
            <pc:sldMk cId="684319687" sldId="269"/>
            <ac:spMk id="40" creationId="{8439A915-9E0D-4CCC-A459-3357EB156DA2}"/>
          </ac:spMkLst>
        </pc:spChg>
        <pc:spChg chg="add del">
          <ac:chgData name="Alexey Ivanov" userId="182d3f43779ef588" providerId="LiveId" clId="{C5C65335-5844-4D30-8FEF-DC0E7E609590}" dt="2019-12-03T11:08:48.620" v="4866" actId="26606"/>
          <ac:spMkLst>
            <pc:docMk/>
            <pc:sldMk cId="684319687" sldId="269"/>
            <ac:spMk id="42" creationId="{DA930378-8185-4FA0-946B-D6E6F7EAED48}"/>
          </ac:spMkLst>
        </pc:spChg>
        <pc:picChg chg="add del mod">
          <ac:chgData name="Alexey Ivanov" userId="182d3f43779ef588" providerId="LiveId" clId="{C5C65335-5844-4D30-8FEF-DC0E7E609590}" dt="2019-12-03T11:08:02.367" v="4852" actId="478"/>
          <ac:picMkLst>
            <pc:docMk/>
            <pc:sldMk cId="684319687" sldId="269"/>
            <ac:picMk id="4" creationId="{69869EF4-99E3-445F-8E82-18696E4A6929}"/>
          </ac:picMkLst>
        </pc:picChg>
        <pc:picChg chg="add mod ord">
          <ac:chgData name="Alexey Ivanov" userId="182d3f43779ef588" providerId="LiveId" clId="{C5C65335-5844-4D30-8FEF-DC0E7E609590}" dt="2019-12-03T11:19:49.895" v="5347" actId="26606"/>
          <ac:picMkLst>
            <pc:docMk/>
            <pc:sldMk cId="684319687" sldId="269"/>
            <ac:picMk id="5" creationId="{4803D7FF-0877-4F53-947C-8966F3C19ED3}"/>
          </ac:picMkLst>
        </pc:picChg>
        <pc:picChg chg="add mod ord">
          <ac:chgData name="Alexey Ivanov" userId="182d3f43779ef588" providerId="LiveId" clId="{C5C65335-5844-4D30-8FEF-DC0E7E609590}" dt="2019-12-03T11:19:49.895" v="5347" actId="26606"/>
          <ac:picMkLst>
            <pc:docMk/>
            <pc:sldMk cId="684319687" sldId="269"/>
            <ac:picMk id="8" creationId="{FD8FCBC4-1123-4A20-B870-F2B734AD8710}"/>
          </ac:picMkLst>
        </pc:picChg>
      </pc:sldChg>
      <pc:sldChg chg="addSp delSp modSp add mod setBg modAnim">
        <pc:chgData name="Alexey Ivanov" userId="182d3f43779ef588" providerId="LiveId" clId="{C5C65335-5844-4D30-8FEF-DC0E7E609590}" dt="2019-12-03T11:24:32.708" v="5443"/>
        <pc:sldMkLst>
          <pc:docMk/>
          <pc:sldMk cId="3896333441" sldId="270"/>
        </pc:sldMkLst>
        <pc:spChg chg="mod">
          <ac:chgData name="Alexey Ivanov" userId="182d3f43779ef588" providerId="LiveId" clId="{C5C65335-5844-4D30-8FEF-DC0E7E609590}" dt="2019-12-03T11:19:49.489" v="5346" actId="26606"/>
          <ac:spMkLst>
            <pc:docMk/>
            <pc:sldMk cId="3896333441" sldId="270"/>
            <ac:spMk id="2" creationId="{813AAD7F-3585-447E-A326-86D6BE0F7764}"/>
          </ac:spMkLst>
        </pc:spChg>
        <pc:spChg chg="mod ord">
          <ac:chgData name="Alexey Ivanov" userId="182d3f43779ef588" providerId="LiveId" clId="{C5C65335-5844-4D30-8FEF-DC0E7E609590}" dt="2019-12-03T11:19:49.489" v="5346" actId="26606"/>
          <ac:spMkLst>
            <pc:docMk/>
            <pc:sldMk cId="3896333441" sldId="270"/>
            <ac:spMk id="3" creationId="{8CC19E84-9D01-4B8E-AEAB-99B056D47D58}"/>
          </ac:spMkLst>
        </pc:spChg>
        <pc:spChg chg="add del">
          <ac:chgData name="Alexey Ivanov" userId="182d3f43779ef588" providerId="LiveId" clId="{C5C65335-5844-4D30-8FEF-DC0E7E609590}" dt="2019-12-03T11:19:47.666" v="5344" actId="26606"/>
          <ac:spMkLst>
            <pc:docMk/>
            <pc:sldMk cId="3896333441" sldId="270"/>
            <ac:spMk id="10" creationId="{3AB084A1-F3A2-4BF8-BB6A-E677B5BD7738}"/>
          </ac:spMkLst>
        </pc:spChg>
        <pc:spChg chg="add del">
          <ac:chgData name="Alexey Ivanov" userId="182d3f43779ef588" providerId="LiveId" clId="{C5C65335-5844-4D30-8FEF-DC0E7E609590}" dt="2019-12-03T11:19:47.666" v="5344" actId="26606"/>
          <ac:spMkLst>
            <pc:docMk/>
            <pc:sldMk cId="3896333441" sldId="270"/>
            <ac:spMk id="12" creationId="{1E0965C0-22E8-4A47-9A17-4E6078D00D8B}"/>
          </ac:spMkLst>
        </pc:spChg>
        <pc:spChg chg="add del">
          <ac:chgData name="Alexey Ivanov" userId="182d3f43779ef588" providerId="LiveId" clId="{C5C65335-5844-4D30-8FEF-DC0E7E609590}" dt="2019-12-03T11:19:47.666" v="5344" actId="26606"/>
          <ac:spMkLst>
            <pc:docMk/>
            <pc:sldMk cId="3896333441" sldId="270"/>
            <ac:spMk id="14" creationId="{03D63C01-EC27-44CF-85D4-0C65696F1DF3}"/>
          </ac:spMkLst>
        </pc:spChg>
        <pc:spChg chg="add del">
          <ac:chgData name="Alexey Ivanov" userId="182d3f43779ef588" providerId="LiveId" clId="{C5C65335-5844-4D30-8FEF-DC0E7E609590}" dt="2019-12-03T11:19:47.666" v="5344" actId="26606"/>
          <ac:spMkLst>
            <pc:docMk/>
            <pc:sldMk cId="3896333441" sldId="270"/>
            <ac:spMk id="16" creationId="{7B57BCC7-232D-4B6C-920B-D0696A3C8BFB}"/>
          </ac:spMkLst>
        </pc:spChg>
        <pc:spChg chg="add del">
          <ac:chgData name="Alexey Ivanov" userId="182d3f43779ef588" providerId="LiveId" clId="{C5C65335-5844-4D30-8FEF-DC0E7E609590}" dt="2019-12-03T11:19:47.666" v="5344" actId="26606"/>
          <ac:spMkLst>
            <pc:docMk/>
            <pc:sldMk cId="3896333441" sldId="270"/>
            <ac:spMk id="18" creationId="{78E8CD9E-3CE2-487B-AA8E-6E386CD195E7}"/>
          </ac:spMkLst>
        </pc:spChg>
        <pc:spChg chg="add del">
          <ac:chgData name="Alexey Ivanov" userId="182d3f43779ef588" providerId="LiveId" clId="{C5C65335-5844-4D30-8FEF-DC0E7E609590}" dt="2019-12-03T11:19:47.666" v="5344" actId="26606"/>
          <ac:spMkLst>
            <pc:docMk/>
            <pc:sldMk cId="3896333441" sldId="270"/>
            <ac:spMk id="20" creationId="{E8F42A1F-0F67-4856-AEB3-D2AC390D23B4}"/>
          </ac:spMkLst>
        </pc:spChg>
        <pc:spChg chg="add del">
          <ac:chgData name="Alexey Ivanov" userId="182d3f43779ef588" providerId="LiveId" clId="{C5C65335-5844-4D30-8FEF-DC0E7E609590}" dt="2019-12-03T11:19:47.666" v="5344" actId="26606"/>
          <ac:spMkLst>
            <pc:docMk/>
            <pc:sldMk cId="3896333441" sldId="270"/>
            <ac:spMk id="22" creationId="{E18DC9CC-CE0B-48A6-8164-0D10E9E6CE7E}"/>
          </ac:spMkLst>
        </pc:spChg>
        <pc:picChg chg="add mod ord">
          <ac:chgData name="Alexey Ivanov" userId="182d3f43779ef588" providerId="LiveId" clId="{C5C65335-5844-4D30-8FEF-DC0E7E609590}" dt="2019-12-03T11:19:49.489" v="5346" actId="26606"/>
          <ac:picMkLst>
            <pc:docMk/>
            <pc:sldMk cId="3896333441" sldId="270"/>
            <ac:picMk id="4" creationId="{2CC79B35-2425-4C0E-A4AA-A45F7D89113F}"/>
          </ac:picMkLst>
        </pc:picChg>
        <pc:picChg chg="add mod">
          <ac:chgData name="Alexey Ivanov" userId="182d3f43779ef588" providerId="LiveId" clId="{C5C65335-5844-4D30-8FEF-DC0E7E609590}" dt="2019-12-03T11:19:49.489" v="5346" actId="26606"/>
          <ac:picMkLst>
            <pc:docMk/>
            <pc:sldMk cId="3896333441" sldId="270"/>
            <ac:picMk id="5" creationId="{1F8F4BF3-6DDB-43AD-A452-F0A91DBC816A}"/>
          </ac:picMkLst>
        </pc:picChg>
      </pc:sldChg>
      <pc:sldChg chg="addSp delSp modSp add modAnim">
        <pc:chgData name="Alexey Ivanov" userId="182d3f43779ef588" providerId="LiveId" clId="{C5C65335-5844-4D30-8FEF-DC0E7E609590}" dt="2019-12-03T11:25:05.617" v="5462"/>
        <pc:sldMkLst>
          <pc:docMk/>
          <pc:sldMk cId="3420743558" sldId="271"/>
        </pc:sldMkLst>
        <pc:spChg chg="mod">
          <ac:chgData name="Alexey Ivanov" userId="182d3f43779ef588" providerId="LiveId" clId="{C5C65335-5844-4D30-8FEF-DC0E7E609590}" dt="2019-12-03T11:15:45.735" v="5113"/>
          <ac:spMkLst>
            <pc:docMk/>
            <pc:sldMk cId="3420743558" sldId="271"/>
            <ac:spMk id="2" creationId="{A3EE2585-41C9-4EED-862A-307392E78D96}"/>
          </ac:spMkLst>
        </pc:spChg>
        <pc:spChg chg="mod">
          <ac:chgData name="Alexey Ivanov" userId="182d3f43779ef588" providerId="LiveId" clId="{C5C65335-5844-4D30-8FEF-DC0E7E609590}" dt="2019-12-03T11:23:45.146" v="5428" actId="20577"/>
          <ac:spMkLst>
            <pc:docMk/>
            <pc:sldMk cId="3420743558" sldId="271"/>
            <ac:spMk id="3" creationId="{809800B3-E692-469C-9076-FC49E61DCE87}"/>
          </ac:spMkLst>
        </pc:spChg>
        <pc:picChg chg="add del">
          <ac:chgData name="Alexey Ivanov" userId="182d3f43779ef588" providerId="LiveId" clId="{C5C65335-5844-4D30-8FEF-DC0E7E609590}" dt="2019-12-03T11:15:32.917" v="5110"/>
          <ac:picMkLst>
            <pc:docMk/>
            <pc:sldMk cId="3420743558" sldId="271"/>
            <ac:picMk id="4" creationId="{6D089B12-2F33-401F-8D21-09DCC95FEA7D}"/>
          </ac:picMkLst>
        </pc:picChg>
      </pc:sldChg>
      <pc:sldChg chg="addSp delSp modSp add mod modTransition setBg modAnim">
        <pc:chgData name="Alexey Ivanov" userId="182d3f43779ef588" providerId="LiveId" clId="{C5C65335-5844-4D30-8FEF-DC0E7E609590}" dt="2019-12-03T11:42:15.383" v="6995"/>
        <pc:sldMkLst>
          <pc:docMk/>
          <pc:sldMk cId="1712763678" sldId="272"/>
        </pc:sldMkLst>
        <pc:spChg chg="mod">
          <ac:chgData name="Alexey Ivanov" userId="182d3f43779ef588" providerId="LiveId" clId="{C5C65335-5844-4D30-8FEF-DC0E7E609590}" dt="2019-12-03T11:21:37.441" v="5395" actId="20577"/>
          <ac:spMkLst>
            <pc:docMk/>
            <pc:sldMk cId="1712763678" sldId="272"/>
            <ac:spMk id="2" creationId="{E3302FE2-0A4F-4F64-81B9-D3A4BD1B379C}"/>
          </ac:spMkLst>
        </pc:spChg>
        <pc:spChg chg="del">
          <ac:chgData name="Alexey Ivanov" userId="182d3f43779ef588" providerId="LiveId" clId="{C5C65335-5844-4D30-8FEF-DC0E7E609590}" dt="2019-12-03T11:18:50.736" v="5340"/>
          <ac:spMkLst>
            <pc:docMk/>
            <pc:sldMk cId="1712763678" sldId="272"/>
            <ac:spMk id="3" creationId="{76C80724-4752-4FF7-8D2C-EC8AB78FE319}"/>
          </ac:spMkLst>
        </pc:spChg>
        <pc:spChg chg="add mod">
          <ac:chgData name="Alexey Ivanov" userId="182d3f43779ef588" providerId="LiveId" clId="{C5C65335-5844-4D30-8FEF-DC0E7E609590}" dt="2019-12-03T11:21:26.883" v="5383" actId="20577"/>
          <ac:spMkLst>
            <pc:docMk/>
            <pc:sldMk cId="1712763678" sldId="272"/>
            <ac:spMk id="8" creationId="{85A725C5-5617-4E0D-8AF5-4BD01055132E}"/>
          </ac:spMkLst>
        </pc:spChg>
        <pc:spChg chg="add del">
          <ac:chgData name="Alexey Ivanov" userId="182d3f43779ef588" providerId="LiveId" clId="{C5C65335-5844-4D30-8FEF-DC0E7E609590}" dt="2019-12-03T11:21:01.731" v="5353"/>
          <ac:spMkLst>
            <pc:docMk/>
            <pc:sldMk cId="1712763678" sldId="272"/>
            <ac:spMk id="9" creationId="{0CFEDDFE-F1E9-4153-A0B9-F791D2346887}"/>
          </ac:spMkLst>
        </pc:spChg>
        <pc:spChg chg="add del">
          <ac:chgData name="Alexey Ivanov" userId="182d3f43779ef588" providerId="LiveId" clId="{C5C65335-5844-4D30-8FEF-DC0E7E609590}" dt="2019-12-03T11:21:07.662" v="5355" actId="26606"/>
          <ac:spMkLst>
            <pc:docMk/>
            <pc:sldMk cId="1712763678" sldId="272"/>
            <ac:spMk id="12" creationId="{F9E22090-20B0-4E64-847E-6DE402F70577}"/>
          </ac:spMkLst>
        </pc:spChg>
        <pc:spChg chg="add">
          <ac:chgData name="Alexey Ivanov" userId="182d3f43779ef588" providerId="LiveId" clId="{C5C65335-5844-4D30-8FEF-DC0E7E609590}" dt="2019-12-03T11:21:07.662" v="5355" actId="26606"/>
          <ac:spMkLst>
            <pc:docMk/>
            <pc:sldMk cId="1712763678" sldId="272"/>
            <ac:spMk id="17" creationId="{8F404549-B4DC-481C-926C-DED3EF1C585B}"/>
          </ac:spMkLst>
        </pc:spChg>
        <pc:spChg chg="add">
          <ac:chgData name="Alexey Ivanov" userId="182d3f43779ef588" providerId="LiveId" clId="{C5C65335-5844-4D30-8FEF-DC0E7E609590}" dt="2019-12-03T11:21:07.662" v="5355" actId="26606"/>
          <ac:spMkLst>
            <pc:docMk/>
            <pc:sldMk cId="1712763678" sldId="272"/>
            <ac:spMk id="19" creationId="{1E8FD5CD-351E-4B06-8B78-BD5102D00908}"/>
          </ac:spMkLst>
        </pc:spChg>
        <pc:picChg chg="add del mod">
          <ac:chgData name="Alexey Ivanov" userId="182d3f43779ef588" providerId="LiveId" clId="{C5C65335-5844-4D30-8FEF-DC0E7E609590}" dt="2019-12-03T11:18:49.642" v="5339" actId="478"/>
          <ac:picMkLst>
            <pc:docMk/>
            <pc:sldMk cId="1712763678" sldId="272"/>
            <ac:picMk id="4" creationId="{AF168940-0BBC-48FC-BE8E-136F9E668E4A}"/>
          </ac:picMkLst>
        </pc:picChg>
        <pc:picChg chg="add mod ord">
          <ac:chgData name="Alexey Ivanov" userId="182d3f43779ef588" providerId="LiveId" clId="{C5C65335-5844-4D30-8FEF-DC0E7E609590}" dt="2019-12-03T11:21:07.662" v="5355" actId="26606"/>
          <ac:picMkLst>
            <pc:docMk/>
            <pc:sldMk cId="1712763678" sldId="272"/>
            <ac:picMk id="5" creationId="{7A120FD8-184D-4C73-9608-CAF81582B7B9}"/>
          </ac:picMkLst>
        </pc:picChg>
        <pc:picChg chg="add del mod">
          <ac:chgData name="Alexey Ivanov" userId="182d3f43779ef588" providerId="LiveId" clId="{C5C65335-5844-4D30-8FEF-DC0E7E609590}" dt="2019-12-03T11:21:03.307" v="5354" actId="478"/>
          <ac:picMkLst>
            <pc:docMk/>
            <pc:sldMk cId="1712763678" sldId="272"/>
            <ac:picMk id="6" creationId="{1F61B81C-CB22-4C04-97EF-7D3810CD3FDB}"/>
          </ac:picMkLst>
        </pc:picChg>
      </pc:sldChg>
      <pc:sldChg chg="modSp add modTransition modAnim">
        <pc:chgData name="Alexey Ivanov" userId="182d3f43779ef588" providerId="LiveId" clId="{C5C65335-5844-4D30-8FEF-DC0E7E609590}" dt="2019-12-03T11:41:54.547" v="6988"/>
        <pc:sldMkLst>
          <pc:docMk/>
          <pc:sldMk cId="2414984243" sldId="273"/>
        </pc:sldMkLst>
        <pc:spChg chg="mod">
          <ac:chgData name="Alexey Ivanov" userId="182d3f43779ef588" providerId="LiveId" clId="{C5C65335-5844-4D30-8FEF-DC0E7E609590}" dt="2019-12-03T11:27:04.277" v="5496" actId="20577"/>
          <ac:spMkLst>
            <pc:docMk/>
            <pc:sldMk cId="2414984243" sldId="273"/>
            <ac:spMk id="2" creationId="{84A70F22-4782-49F3-AA97-0BECF2AA60B3}"/>
          </ac:spMkLst>
        </pc:spChg>
        <pc:spChg chg="mod">
          <ac:chgData name="Alexey Ivanov" userId="182d3f43779ef588" providerId="LiveId" clId="{C5C65335-5844-4D30-8FEF-DC0E7E609590}" dt="2019-12-03T11:30:38.363" v="5973" actId="20577"/>
          <ac:spMkLst>
            <pc:docMk/>
            <pc:sldMk cId="2414984243" sldId="273"/>
            <ac:spMk id="3" creationId="{BCEFB9E6-7CDB-427E-B467-3B76680F32D4}"/>
          </ac:spMkLst>
        </pc:spChg>
      </pc:sldChg>
      <pc:sldChg chg="modSp add modAnim">
        <pc:chgData name="Alexey Ivanov" userId="182d3f43779ef588" providerId="LiveId" clId="{C5C65335-5844-4D30-8FEF-DC0E7E609590}" dt="2019-12-03T11:42:58.396" v="7014"/>
        <pc:sldMkLst>
          <pc:docMk/>
          <pc:sldMk cId="776304580" sldId="274"/>
        </pc:sldMkLst>
        <pc:spChg chg="mod">
          <ac:chgData name="Alexey Ivanov" userId="182d3f43779ef588" providerId="LiveId" clId="{C5C65335-5844-4D30-8FEF-DC0E7E609590}" dt="2019-12-03T11:30:58.588" v="5975"/>
          <ac:spMkLst>
            <pc:docMk/>
            <pc:sldMk cId="776304580" sldId="274"/>
            <ac:spMk id="2" creationId="{289E5A61-6D28-443A-9A1C-9E9AC9F99F57}"/>
          </ac:spMkLst>
        </pc:spChg>
        <pc:spChg chg="mod">
          <ac:chgData name="Alexey Ivanov" userId="182d3f43779ef588" providerId="LiveId" clId="{C5C65335-5844-4D30-8FEF-DC0E7E609590}" dt="2019-12-03T11:32:22.109" v="6188" actId="20577"/>
          <ac:spMkLst>
            <pc:docMk/>
            <pc:sldMk cId="776304580" sldId="274"/>
            <ac:spMk id="3" creationId="{13082D58-F4EC-48DF-A84E-CA417AD89AC4}"/>
          </ac:spMkLst>
        </pc:spChg>
      </pc:sldChg>
      <pc:sldChg chg="modSp add modTransition modAnim">
        <pc:chgData name="Alexey Ivanov" userId="182d3f43779ef588" providerId="LiveId" clId="{C5C65335-5844-4D30-8FEF-DC0E7E609590}" dt="2019-12-03T11:44:44.222" v="7048"/>
        <pc:sldMkLst>
          <pc:docMk/>
          <pc:sldMk cId="1621976774" sldId="275"/>
        </pc:sldMkLst>
        <pc:spChg chg="mod">
          <ac:chgData name="Alexey Ivanov" userId="182d3f43779ef588" providerId="LiveId" clId="{C5C65335-5844-4D30-8FEF-DC0E7E609590}" dt="2019-12-03T11:33:07.422" v="6223" actId="20577"/>
          <ac:spMkLst>
            <pc:docMk/>
            <pc:sldMk cId="1621976774" sldId="275"/>
            <ac:spMk id="2" creationId="{297F301E-6F88-4ABF-804C-AAF9F041EABE}"/>
          </ac:spMkLst>
        </pc:spChg>
        <pc:spChg chg="mod">
          <ac:chgData name="Alexey Ivanov" userId="182d3f43779ef588" providerId="LiveId" clId="{C5C65335-5844-4D30-8FEF-DC0E7E609590}" dt="2019-12-03T11:39:42.846" v="6921" actId="20577"/>
          <ac:spMkLst>
            <pc:docMk/>
            <pc:sldMk cId="1621976774" sldId="275"/>
            <ac:spMk id="3" creationId="{953AC957-57D5-4C18-A564-ACD8D1DF9663}"/>
          </ac:spMkLst>
        </pc:spChg>
      </pc:sldChg>
      <pc:sldChg chg="addSp modSp add mod setBg modAnim">
        <pc:chgData name="Alexey Ivanov" userId="182d3f43779ef588" providerId="LiveId" clId="{C5C65335-5844-4D30-8FEF-DC0E7E609590}" dt="2019-12-03T11:46:27.780" v="7091"/>
        <pc:sldMkLst>
          <pc:docMk/>
          <pc:sldMk cId="1421842612" sldId="276"/>
        </pc:sldMkLst>
        <pc:spChg chg="mod">
          <ac:chgData name="Alexey Ivanov" userId="182d3f43779ef588" providerId="LiveId" clId="{C5C65335-5844-4D30-8FEF-DC0E7E609590}" dt="2019-12-03T11:37:56.097" v="6888" actId="26606"/>
          <ac:spMkLst>
            <pc:docMk/>
            <pc:sldMk cId="1421842612" sldId="276"/>
            <ac:spMk id="2" creationId="{001799C6-F32F-4BFA-A7E4-CD4C2E64848C}"/>
          </ac:spMkLst>
        </pc:spChg>
        <pc:spChg chg="mod ord">
          <ac:chgData name="Alexey Ivanov" userId="182d3f43779ef588" providerId="LiveId" clId="{C5C65335-5844-4D30-8FEF-DC0E7E609590}" dt="2019-12-03T11:45:50.736" v="7070" actId="207"/>
          <ac:spMkLst>
            <pc:docMk/>
            <pc:sldMk cId="1421842612" sldId="276"/>
            <ac:spMk id="3" creationId="{9158EAC6-C2DC-46F0-A758-044A832D1CAA}"/>
          </ac:spMkLst>
        </pc:spChg>
        <pc:spChg chg="add">
          <ac:chgData name="Alexey Ivanov" userId="182d3f43779ef588" providerId="LiveId" clId="{C5C65335-5844-4D30-8FEF-DC0E7E609590}" dt="2019-12-03T11:37:56.097" v="6888" actId="26606"/>
          <ac:spMkLst>
            <pc:docMk/>
            <pc:sldMk cId="1421842612" sldId="276"/>
            <ac:spMk id="9" creationId="{F9E22090-20B0-4E64-847E-6DE402F70577}"/>
          </ac:spMkLst>
        </pc:spChg>
        <pc:picChg chg="add mod">
          <ac:chgData name="Alexey Ivanov" userId="182d3f43779ef588" providerId="LiveId" clId="{C5C65335-5844-4D30-8FEF-DC0E7E609590}" dt="2019-12-03T11:37:56.097" v="6888" actId="26606"/>
          <ac:picMkLst>
            <pc:docMk/>
            <pc:sldMk cId="1421842612" sldId="276"/>
            <ac:picMk id="4" creationId="{E42475D9-DEA4-4F9E-A36E-71B2C7466374}"/>
          </ac:picMkLst>
        </pc:picChg>
      </pc:sldChg>
      <pc:sldChg chg="modSp add">
        <pc:chgData name="Alexey Ivanov" userId="182d3f43779ef588" providerId="LiveId" clId="{C5C65335-5844-4D30-8FEF-DC0E7E609590}" dt="2019-12-03T12:12:58.408" v="7560" actId="20577"/>
        <pc:sldMkLst>
          <pc:docMk/>
          <pc:sldMk cId="1869618887" sldId="277"/>
        </pc:sldMkLst>
        <pc:spChg chg="mod">
          <ac:chgData name="Alexey Ivanov" userId="182d3f43779ef588" providerId="LiveId" clId="{C5C65335-5844-4D30-8FEF-DC0E7E609590}" dt="2019-12-03T12:12:58.408" v="7560" actId="20577"/>
          <ac:spMkLst>
            <pc:docMk/>
            <pc:sldMk cId="1869618887" sldId="277"/>
            <ac:spMk id="2" creationId="{020AF8B6-B7CC-43CB-B7DD-4460CA605ED3}"/>
          </ac:spMkLst>
        </pc:spChg>
      </pc:sldChg>
      <pc:sldChg chg="modSp add">
        <pc:chgData name="Alexey Ivanov" userId="182d3f43779ef588" providerId="LiveId" clId="{C5C65335-5844-4D30-8FEF-DC0E7E609590}" dt="2019-12-03T12:25:27.646" v="8382" actId="20577"/>
        <pc:sldMkLst>
          <pc:docMk/>
          <pc:sldMk cId="1089052531" sldId="278"/>
        </pc:sldMkLst>
        <pc:spChg chg="mod">
          <ac:chgData name="Alexey Ivanov" userId="182d3f43779ef588" providerId="LiveId" clId="{C5C65335-5844-4D30-8FEF-DC0E7E609590}" dt="2019-12-03T12:14:48.093" v="7651" actId="20577"/>
          <ac:spMkLst>
            <pc:docMk/>
            <pc:sldMk cId="1089052531" sldId="278"/>
            <ac:spMk id="2" creationId="{2D9CF777-A2B7-43E1-8FA3-4F639BD189DB}"/>
          </ac:spMkLst>
        </pc:spChg>
        <pc:spChg chg="mod">
          <ac:chgData name="Alexey Ivanov" userId="182d3f43779ef588" providerId="LiveId" clId="{C5C65335-5844-4D30-8FEF-DC0E7E609590}" dt="2019-12-03T12:25:27.646" v="8382" actId="20577"/>
          <ac:spMkLst>
            <pc:docMk/>
            <pc:sldMk cId="1089052531" sldId="278"/>
            <ac:spMk id="3" creationId="{54B08655-2667-4508-A7E8-6953BE4A6962}"/>
          </ac:spMkLst>
        </pc:spChg>
      </pc:sldChg>
      <pc:sldChg chg="modSp add">
        <pc:chgData name="Alexey Ivanov" userId="182d3f43779ef588" providerId="LiveId" clId="{C5C65335-5844-4D30-8FEF-DC0E7E609590}" dt="2019-12-03T12:13:40.666" v="7572" actId="20577"/>
        <pc:sldMkLst>
          <pc:docMk/>
          <pc:sldMk cId="24258422" sldId="279"/>
        </pc:sldMkLst>
        <pc:spChg chg="mod">
          <ac:chgData name="Alexey Ivanov" userId="182d3f43779ef588" providerId="LiveId" clId="{C5C65335-5844-4D30-8FEF-DC0E7E609590}" dt="2019-12-03T12:13:40.666" v="7572" actId="20577"/>
          <ac:spMkLst>
            <pc:docMk/>
            <pc:sldMk cId="24258422" sldId="279"/>
            <ac:spMk id="2" creationId="{4E4E9572-5F78-489E-8614-09F472C40A2B}"/>
          </ac:spMkLst>
        </pc:spChg>
      </pc:sldChg>
      <pc:sldChg chg="modSp add">
        <pc:chgData name="Alexey Ivanov" userId="182d3f43779ef588" providerId="LiveId" clId="{C5C65335-5844-4D30-8FEF-DC0E7E609590}" dt="2019-12-03T12:14:09.378" v="7612" actId="20577"/>
        <pc:sldMkLst>
          <pc:docMk/>
          <pc:sldMk cId="613038594" sldId="280"/>
        </pc:sldMkLst>
        <pc:spChg chg="mod">
          <ac:chgData name="Alexey Ivanov" userId="182d3f43779ef588" providerId="LiveId" clId="{C5C65335-5844-4D30-8FEF-DC0E7E609590}" dt="2019-12-03T12:14:09.378" v="7612" actId="20577"/>
          <ac:spMkLst>
            <pc:docMk/>
            <pc:sldMk cId="613038594" sldId="280"/>
            <ac:spMk id="2" creationId="{0D16C73A-9D1C-4F4A-AEAD-B42DC57FCE2E}"/>
          </ac:spMkLst>
        </pc:spChg>
      </pc:sldChg>
      <pc:sldChg chg="modSp add">
        <pc:chgData name="Alexey Ivanov" userId="182d3f43779ef588" providerId="LiveId" clId="{C5C65335-5844-4D30-8FEF-DC0E7E609590}" dt="2019-12-03T12:29:14.694" v="8712" actId="20577"/>
        <pc:sldMkLst>
          <pc:docMk/>
          <pc:sldMk cId="1375663233" sldId="281"/>
        </pc:sldMkLst>
        <pc:spChg chg="mod">
          <ac:chgData name="Alexey Ivanov" userId="182d3f43779ef588" providerId="LiveId" clId="{C5C65335-5844-4D30-8FEF-DC0E7E609590}" dt="2019-12-03T12:26:38.129" v="8384"/>
          <ac:spMkLst>
            <pc:docMk/>
            <pc:sldMk cId="1375663233" sldId="281"/>
            <ac:spMk id="2" creationId="{622FBC4A-A08A-48A1-94FE-3240B77B0690}"/>
          </ac:spMkLst>
        </pc:spChg>
        <pc:spChg chg="mod">
          <ac:chgData name="Alexey Ivanov" userId="182d3f43779ef588" providerId="LiveId" clId="{C5C65335-5844-4D30-8FEF-DC0E7E609590}" dt="2019-12-03T12:29:14.694" v="8712" actId="20577"/>
          <ac:spMkLst>
            <pc:docMk/>
            <pc:sldMk cId="1375663233" sldId="281"/>
            <ac:spMk id="3" creationId="{0216A3E2-12D0-4B87-987E-3EEA0DB58DC9}"/>
          </ac:spMkLst>
        </pc:spChg>
      </pc:sldChg>
      <pc:sldChg chg="modSp add modTransition">
        <pc:chgData name="Alexey Ivanov" userId="182d3f43779ef588" providerId="LiveId" clId="{C5C65335-5844-4D30-8FEF-DC0E7E609590}" dt="2019-12-03T12:42:23.112" v="9801"/>
        <pc:sldMkLst>
          <pc:docMk/>
          <pc:sldMk cId="1661723506" sldId="282"/>
        </pc:sldMkLst>
        <pc:spChg chg="mod">
          <ac:chgData name="Alexey Ivanov" userId="182d3f43779ef588" providerId="LiveId" clId="{C5C65335-5844-4D30-8FEF-DC0E7E609590}" dt="2019-12-03T12:35:25.256" v="9263" actId="20577"/>
          <ac:spMkLst>
            <pc:docMk/>
            <pc:sldMk cId="1661723506" sldId="282"/>
            <ac:spMk id="2" creationId="{F4BDF134-2CDD-4232-8D46-8195E5BA3AC6}"/>
          </ac:spMkLst>
        </pc:spChg>
        <pc:spChg chg="mod">
          <ac:chgData name="Alexey Ivanov" userId="182d3f43779ef588" providerId="LiveId" clId="{C5C65335-5844-4D30-8FEF-DC0E7E609590}" dt="2019-12-03T12:39:56.275" v="9576" actId="20577"/>
          <ac:spMkLst>
            <pc:docMk/>
            <pc:sldMk cId="1661723506" sldId="282"/>
            <ac:spMk id="3" creationId="{93312802-B324-4FEE-B9B6-A0DE997928D3}"/>
          </ac:spMkLst>
        </pc:spChg>
      </pc:sldChg>
      <pc:sldChg chg="modSp add modTransition">
        <pc:chgData name="Alexey Ivanov" userId="182d3f43779ef588" providerId="LiveId" clId="{C5C65335-5844-4D30-8FEF-DC0E7E609590}" dt="2019-12-03T12:42:27.551" v="9806"/>
        <pc:sldMkLst>
          <pc:docMk/>
          <pc:sldMk cId="207554219" sldId="283"/>
        </pc:sldMkLst>
        <pc:spChg chg="mod">
          <ac:chgData name="Alexey Ivanov" userId="182d3f43779ef588" providerId="LiveId" clId="{C5C65335-5844-4D30-8FEF-DC0E7E609590}" dt="2019-12-03T12:35:17.481" v="9243" actId="20577"/>
          <ac:spMkLst>
            <pc:docMk/>
            <pc:sldMk cId="207554219" sldId="283"/>
            <ac:spMk id="2" creationId="{AFB5052F-D651-4888-AD70-FD391E796B79}"/>
          </ac:spMkLst>
        </pc:spChg>
        <pc:spChg chg="mod">
          <ac:chgData name="Alexey Ivanov" userId="182d3f43779ef588" providerId="LiveId" clId="{C5C65335-5844-4D30-8FEF-DC0E7E609590}" dt="2019-12-03T12:42:01.435" v="9796" actId="20577"/>
          <ac:spMkLst>
            <pc:docMk/>
            <pc:sldMk cId="207554219" sldId="283"/>
            <ac:spMk id="3" creationId="{D19BF97A-B3E6-4D52-937A-407E490371B0}"/>
          </ac:spMkLst>
        </pc:spChg>
      </pc:sldChg>
      <pc:sldChg chg="modSp add">
        <pc:chgData name="Alexey Ivanov" userId="182d3f43779ef588" providerId="LiveId" clId="{C5C65335-5844-4D30-8FEF-DC0E7E609590}" dt="2019-12-03T12:54:13.759" v="11093" actId="20577"/>
        <pc:sldMkLst>
          <pc:docMk/>
          <pc:sldMk cId="3004010999" sldId="284"/>
        </pc:sldMkLst>
        <pc:spChg chg="mod">
          <ac:chgData name="Alexey Ivanov" userId="182d3f43779ef588" providerId="LiveId" clId="{C5C65335-5844-4D30-8FEF-DC0E7E609590}" dt="2019-12-03T12:48:44.218" v="10400" actId="20577"/>
          <ac:spMkLst>
            <pc:docMk/>
            <pc:sldMk cId="3004010999" sldId="284"/>
            <ac:spMk id="2" creationId="{75BAF1EE-09C6-45D0-B5E5-224189D3D45D}"/>
          </ac:spMkLst>
        </pc:spChg>
        <pc:spChg chg="mod">
          <ac:chgData name="Alexey Ivanov" userId="182d3f43779ef588" providerId="LiveId" clId="{C5C65335-5844-4D30-8FEF-DC0E7E609590}" dt="2019-12-03T12:54:13.759" v="11093" actId="20577"/>
          <ac:spMkLst>
            <pc:docMk/>
            <pc:sldMk cId="3004010999" sldId="284"/>
            <ac:spMk id="3" creationId="{78B9A9A5-A915-4AFB-9311-19C1CDF6203E}"/>
          </ac:spMkLst>
        </pc:spChg>
      </pc:sldChg>
      <pc:sldChg chg="modSp add">
        <pc:chgData name="Alexey Ivanov" userId="182d3f43779ef588" providerId="LiveId" clId="{C5C65335-5844-4D30-8FEF-DC0E7E609590}" dt="2019-12-03T12:56:04.906" v="11216" actId="20577"/>
        <pc:sldMkLst>
          <pc:docMk/>
          <pc:sldMk cId="2923284765" sldId="285"/>
        </pc:sldMkLst>
        <pc:spChg chg="mod">
          <ac:chgData name="Alexey Ivanov" userId="182d3f43779ef588" providerId="LiveId" clId="{C5C65335-5844-4D30-8FEF-DC0E7E609590}" dt="2019-12-03T12:56:04.906" v="11216" actId="20577"/>
          <ac:spMkLst>
            <pc:docMk/>
            <pc:sldMk cId="2923284765" sldId="285"/>
            <ac:spMk id="2" creationId="{E9FD082B-923C-4D7E-87FB-4540D6F6011E}"/>
          </ac:spMkLst>
        </pc:spChg>
        <pc:spChg chg="mod">
          <ac:chgData name="Alexey Ivanov" userId="182d3f43779ef588" providerId="LiveId" clId="{C5C65335-5844-4D30-8FEF-DC0E7E609590}" dt="2019-12-03T12:55:46.458" v="11174" actId="20577"/>
          <ac:spMkLst>
            <pc:docMk/>
            <pc:sldMk cId="2923284765" sldId="285"/>
            <ac:spMk id="3" creationId="{2ED28898-D049-410D-838D-3AC9372DE3DB}"/>
          </ac:spMkLst>
        </pc:spChg>
      </pc:sldChg>
    </pc:docChg>
  </pc:docChgLst>
  <pc:docChgLst>
    <pc:chgData name="Alexey Ivanov" userId="182d3f43779ef588" providerId="LiveId" clId="{B9685F30-62EA-44A7-B02D-F7939E8FFF1E}"/>
    <pc:docChg chg="undo custSel mod addSld delSld modSld">
      <pc:chgData name="Alexey Ivanov" userId="182d3f43779ef588" providerId="LiveId" clId="{B9685F30-62EA-44A7-B02D-F7939E8FFF1E}" dt="2019-12-03T14:42:03.863" v="2591"/>
      <pc:docMkLst>
        <pc:docMk/>
      </pc:docMkLst>
      <pc:sldChg chg="modSp modTransition modAnim">
        <pc:chgData name="Alexey Ivanov" userId="182d3f43779ef588" providerId="LiveId" clId="{B9685F30-62EA-44A7-B02D-F7939E8FFF1E}" dt="2019-12-03T14:08:43.070" v="1819"/>
        <pc:sldMkLst>
          <pc:docMk/>
          <pc:sldMk cId="1820583117" sldId="257"/>
        </pc:sldMkLst>
        <pc:spChg chg="mod">
          <ac:chgData name="Alexey Ivanov" userId="182d3f43779ef588" providerId="LiveId" clId="{B9685F30-62EA-44A7-B02D-F7939E8FFF1E}" dt="2019-12-03T14:08:09.513" v="1805" actId="20577"/>
          <ac:spMkLst>
            <pc:docMk/>
            <pc:sldMk cId="1820583117" sldId="257"/>
            <ac:spMk id="3" creationId="{6EE19E02-EC48-4656-A4AE-4B5026AD6619}"/>
          </ac:spMkLst>
        </pc:spChg>
      </pc:sldChg>
      <pc:sldChg chg="del">
        <pc:chgData name="Alexey Ivanov" userId="182d3f43779ef588" providerId="LiveId" clId="{B9685F30-62EA-44A7-B02D-F7939E8FFF1E}" dt="2019-12-03T13:46:43.892" v="851" actId="2696"/>
        <pc:sldMkLst>
          <pc:docMk/>
          <pc:sldMk cId="1604326784" sldId="258"/>
        </pc:sldMkLst>
      </pc:sldChg>
      <pc:sldChg chg="modSp">
        <pc:chgData name="Alexey Ivanov" userId="182d3f43779ef588" providerId="LiveId" clId="{B9685F30-62EA-44A7-B02D-F7939E8FFF1E}" dt="2019-12-03T13:47:29.943" v="888" actId="20577"/>
        <pc:sldMkLst>
          <pc:docMk/>
          <pc:sldMk cId="2996095720" sldId="259"/>
        </pc:sldMkLst>
        <pc:spChg chg="mod">
          <ac:chgData name="Alexey Ivanov" userId="182d3f43779ef588" providerId="LiveId" clId="{B9685F30-62EA-44A7-B02D-F7939E8FFF1E}" dt="2019-12-03T13:47:29.943" v="888" actId="20577"/>
          <ac:spMkLst>
            <pc:docMk/>
            <pc:sldMk cId="2996095720" sldId="259"/>
            <ac:spMk id="2" creationId="{FDAF5081-DB2F-485B-90D5-947762E0757C}"/>
          </ac:spMkLst>
        </pc:spChg>
      </pc:sldChg>
      <pc:sldChg chg="modSp">
        <pc:chgData name="Alexey Ivanov" userId="182d3f43779ef588" providerId="LiveId" clId="{B9685F30-62EA-44A7-B02D-F7939E8FFF1E}" dt="2019-12-03T13:47:25.021" v="886" actId="20577"/>
        <pc:sldMkLst>
          <pc:docMk/>
          <pc:sldMk cId="525410795" sldId="260"/>
        </pc:sldMkLst>
        <pc:spChg chg="mod">
          <ac:chgData name="Alexey Ivanov" userId="182d3f43779ef588" providerId="LiveId" clId="{B9685F30-62EA-44A7-B02D-F7939E8FFF1E}" dt="2019-12-03T13:47:25.021" v="886" actId="20577"/>
          <ac:spMkLst>
            <pc:docMk/>
            <pc:sldMk cId="525410795" sldId="260"/>
            <ac:spMk id="2" creationId="{82EC3A40-ECF6-4972-889C-71413E360F90}"/>
          </ac:spMkLst>
        </pc:spChg>
      </pc:sldChg>
      <pc:sldChg chg="modSp">
        <pc:chgData name="Alexey Ivanov" userId="182d3f43779ef588" providerId="LiveId" clId="{B9685F30-62EA-44A7-B02D-F7939E8FFF1E}" dt="2019-12-03T13:47:37.927" v="897" actId="20577"/>
        <pc:sldMkLst>
          <pc:docMk/>
          <pc:sldMk cId="3605905301" sldId="261"/>
        </pc:sldMkLst>
        <pc:spChg chg="mod">
          <ac:chgData name="Alexey Ivanov" userId="182d3f43779ef588" providerId="LiveId" clId="{B9685F30-62EA-44A7-B02D-F7939E8FFF1E}" dt="2019-12-03T13:47:37.927" v="897" actId="20577"/>
          <ac:spMkLst>
            <pc:docMk/>
            <pc:sldMk cId="3605905301" sldId="261"/>
            <ac:spMk id="2" creationId="{F74AB7F7-D7CE-4E80-9756-8F21E1CF75F3}"/>
          </ac:spMkLst>
        </pc:spChg>
      </pc:sldChg>
      <pc:sldChg chg="modSp modAnim">
        <pc:chgData name="Alexey Ivanov" userId="182d3f43779ef588" providerId="LiveId" clId="{B9685F30-62EA-44A7-B02D-F7939E8FFF1E}" dt="2019-12-03T14:28:33.127" v="2160"/>
        <pc:sldMkLst>
          <pc:docMk/>
          <pc:sldMk cId="4278508625" sldId="262"/>
        </pc:sldMkLst>
        <pc:spChg chg="mod">
          <ac:chgData name="Alexey Ivanov" userId="182d3f43779ef588" providerId="LiveId" clId="{B9685F30-62EA-44A7-B02D-F7939E8FFF1E}" dt="2019-12-03T13:48:39.198" v="956" actId="20577"/>
          <ac:spMkLst>
            <pc:docMk/>
            <pc:sldMk cId="4278508625" sldId="262"/>
            <ac:spMk id="2" creationId="{D6CEB133-BFD1-48C5-9DE1-855CB7A9D60A}"/>
          </ac:spMkLst>
        </pc:spChg>
        <pc:spChg chg="mod">
          <ac:chgData name="Alexey Ivanov" userId="182d3f43779ef588" providerId="LiveId" clId="{B9685F30-62EA-44A7-B02D-F7939E8FFF1E}" dt="2019-12-03T14:28:06.018" v="2148" actId="20577"/>
          <ac:spMkLst>
            <pc:docMk/>
            <pc:sldMk cId="4278508625" sldId="262"/>
            <ac:spMk id="3" creationId="{A5598DFA-51EC-40B6-929F-4AC26DDB49F0}"/>
          </ac:spMkLst>
        </pc:spChg>
      </pc:sldChg>
      <pc:sldChg chg="modSp modAnim">
        <pc:chgData name="Alexey Ivanov" userId="182d3f43779ef588" providerId="LiveId" clId="{B9685F30-62EA-44A7-B02D-F7939E8FFF1E}" dt="2019-12-03T14:14:42.271" v="1911"/>
        <pc:sldMkLst>
          <pc:docMk/>
          <pc:sldMk cId="2818513632" sldId="263"/>
        </pc:sldMkLst>
        <pc:spChg chg="mod">
          <ac:chgData name="Alexey Ivanov" userId="182d3f43779ef588" providerId="LiveId" clId="{B9685F30-62EA-44A7-B02D-F7939E8FFF1E}" dt="2019-12-03T13:47:45.121" v="906" actId="20577"/>
          <ac:spMkLst>
            <pc:docMk/>
            <pc:sldMk cId="2818513632" sldId="263"/>
            <ac:spMk id="2" creationId="{F1D906CC-F519-49A3-A857-CF323E0126E5}"/>
          </ac:spMkLst>
        </pc:spChg>
      </pc:sldChg>
      <pc:sldChg chg="modSp modTransition modAnim">
        <pc:chgData name="Alexey Ivanov" userId="182d3f43779ef588" providerId="LiveId" clId="{B9685F30-62EA-44A7-B02D-F7939E8FFF1E}" dt="2019-12-03T14:37:51.919" v="2342"/>
        <pc:sldMkLst>
          <pc:docMk/>
          <pc:sldMk cId="703455111" sldId="264"/>
        </pc:sldMkLst>
        <pc:spChg chg="mod">
          <ac:chgData name="Alexey Ivanov" userId="182d3f43779ef588" providerId="LiveId" clId="{B9685F30-62EA-44A7-B02D-F7939E8FFF1E}" dt="2019-12-03T13:47:54.663" v="923" actId="20577"/>
          <ac:spMkLst>
            <pc:docMk/>
            <pc:sldMk cId="703455111" sldId="264"/>
            <ac:spMk id="2" creationId="{F1C5D4B4-C68A-404D-B35C-0F23A5765158}"/>
          </ac:spMkLst>
        </pc:spChg>
      </pc:sldChg>
      <pc:sldChg chg="addSp delSp modSp mod setBg modAnim">
        <pc:chgData name="Alexey Ivanov" userId="182d3f43779ef588" providerId="LiveId" clId="{B9685F30-62EA-44A7-B02D-F7939E8FFF1E}" dt="2019-12-03T14:36:47.455" v="2333" actId="20577"/>
        <pc:sldMkLst>
          <pc:docMk/>
          <pc:sldMk cId="3764842568" sldId="265"/>
        </pc:sldMkLst>
        <pc:spChg chg="mod">
          <ac:chgData name="Alexey Ivanov" userId="182d3f43779ef588" providerId="LiveId" clId="{B9685F30-62EA-44A7-B02D-F7939E8FFF1E}" dt="2019-12-03T14:36:47.455" v="2333" actId="20577"/>
          <ac:spMkLst>
            <pc:docMk/>
            <pc:sldMk cId="3764842568" sldId="265"/>
            <ac:spMk id="2" creationId="{5D4FD37E-F2DB-4BD6-8BA0-C7966198A698}"/>
          </ac:spMkLst>
        </pc:spChg>
        <pc:spChg chg="mod ord">
          <ac:chgData name="Alexey Ivanov" userId="182d3f43779ef588" providerId="LiveId" clId="{B9685F30-62EA-44A7-B02D-F7939E8FFF1E}" dt="2019-12-03T13:56:33.149" v="1331" actId="20577"/>
          <ac:spMkLst>
            <pc:docMk/>
            <pc:sldMk cId="3764842568" sldId="265"/>
            <ac:spMk id="3" creationId="{83434E56-4BAF-48C6-BA24-E76A9844ABF4}"/>
          </ac:spMkLst>
        </pc:spChg>
        <pc:spChg chg="add del">
          <ac:chgData name="Alexey Ivanov" userId="182d3f43779ef588" providerId="LiveId" clId="{B9685F30-62EA-44A7-B02D-F7939E8FFF1E}" dt="2019-12-03T13:51:12.094" v="1053" actId="26606"/>
          <ac:spMkLst>
            <pc:docMk/>
            <pc:sldMk cId="3764842568" sldId="265"/>
            <ac:spMk id="10" creationId="{2E32075D-9299-4657-87D7-B9987B7FDE36}"/>
          </ac:spMkLst>
        </pc:spChg>
        <pc:spChg chg="add del">
          <ac:chgData name="Alexey Ivanov" userId="182d3f43779ef588" providerId="LiveId" clId="{B9685F30-62EA-44A7-B02D-F7939E8FFF1E}" dt="2019-12-03T13:51:42.926" v="1073" actId="26606"/>
          <ac:spMkLst>
            <pc:docMk/>
            <pc:sldMk cId="3764842568" sldId="265"/>
            <ac:spMk id="12" creationId="{1E8FD5CD-351E-4B06-8B78-BD5102D00908}"/>
          </ac:spMkLst>
        </pc:spChg>
        <pc:spChg chg="add del">
          <ac:chgData name="Alexey Ivanov" userId="182d3f43779ef588" providerId="LiveId" clId="{B9685F30-62EA-44A7-B02D-F7939E8FFF1E}" dt="2019-12-03T13:51:42.926" v="1073" actId="26606"/>
          <ac:spMkLst>
            <pc:docMk/>
            <pc:sldMk cId="3764842568" sldId="265"/>
            <ac:spMk id="13" creationId="{8F404549-B4DC-481C-926C-DED3EF1C585B}"/>
          </ac:spMkLst>
        </pc:spChg>
        <pc:spChg chg="add">
          <ac:chgData name="Alexey Ivanov" userId="182d3f43779ef588" providerId="LiveId" clId="{B9685F30-62EA-44A7-B02D-F7939E8FFF1E}" dt="2019-12-03T13:51:42.926" v="1073" actId="26606"/>
          <ac:spMkLst>
            <pc:docMk/>
            <pc:sldMk cId="3764842568" sldId="265"/>
            <ac:spMk id="18" creationId="{8F404549-B4DC-481C-926C-DED3EF1C585B}"/>
          </ac:spMkLst>
        </pc:spChg>
        <pc:spChg chg="add">
          <ac:chgData name="Alexey Ivanov" userId="182d3f43779ef588" providerId="LiveId" clId="{B9685F30-62EA-44A7-B02D-F7939E8FFF1E}" dt="2019-12-03T13:51:42.926" v="1073" actId="26606"/>
          <ac:spMkLst>
            <pc:docMk/>
            <pc:sldMk cId="3764842568" sldId="265"/>
            <ac:spMk id="20" creationId="{1E8FD5CD-351E-4B06-8B78-BD5102D00908}"/>
          </ac:spMkLst>
        </pc:spChg>
        <pc:picChg chg="add mod">
          <ac:chgData name="Alexey Ivanov" userId="182d3f43779ef588" providerId="LiveId" clId="{B9685F30-62EA-44A7-B02D-F7939E8FFF1E}" dt="2019-12-03T13:51:12.156" v="1054" actId="26606"/>
          <ac:picMkLst>
            <pc:docMk/>
            <pc:sldMk cId="3764842568" sldId="265"/>
            <ac:picMk id="5" creationId="{470692CC-6DBB-4AE5-9521-13E34A9B9477}"/>
          </ac:picMkLst>
        </pc:picChg>
      </pc:sldChg>
      <pc:sldChg chg="addSp delSp modSp mod setBg modAnim">
        <pc:chgData name="Alexey Ivanov" userId="182d3f43779ef588" providerId="LiveId" clId="{B9685F30-62EA-44A7-B02D-F7939E8FFF1E}" dt="2019-12-03T14:42:03.863" v="2591"/>
        <pc:sldMkLst>
          <pc:docMk/>
          <pc:sldMk cId="2459780159" sldId="266"/>
        </pc:sldMkLst>
        <pc:spChg chg="del mod">
          <ac:chgData name="Alexey Ivanov" userId="182d3f43779ef588" providerId="LiveId" clId="{B9685F30-62EA-44A7-B02D-F7939E8FFF1E}" dt="2019-12-03T14:40:56.133" v="2502" actId="478"/>
          <ac:spMkLst>
            <pc:docMk/>
            <pc:sldMk cId="2459780159" sldId="266"/>
            <ac:spMk id="2" creationId="{0C385FC0-2F61-44FE-848D-E5DF2630E300}"/>
          </ac:spMkLst>
        </pc:spChg>
        <pc:spChg chg="del mod">
          <ac:chgData name="Alexey Ivanov" userId="182d3f43779ef588" providerId="LiveId" clId="{B9685F30-62EA-44A7-B02D-F7939E8FFF1E}" dt="2019-12-03T14:39:22.565" v="2357"/>
          <ac:spMkLst>
            <pc:docMk/>
            <pc:sldMk cId="2459780159" sldId="266"/>
            <ac:spMk id="3" creationId="{6985DDBE-C18F-4BBD-AE36-F659316603D1}"/>
          </ac:spMkLst>
        </pc:spChg>
        <pc:spChg chg="add del mod">
          <ac:chgData name="Alexey Ivanov" userId="182d3f43779ef588" providerId="LiveId" clId="{B9685F30-62EA-44A7-B02D-F7939E8FFF1E}" dt="2019-12-03T14:41:39.956" v="2584" actId="20577"/>
          <ac:spMkLst>
            <pc:docMk/>
            <pc:sldMk cId="2459780159" sldId="266"/>
            <ac:spMk id="7" creationId="{F6862B7D-8BB5-45D6-B40C-A6EF050E2A38}"/>
          </ac:spMkLst>
        </pc:spChg>
        <pc:spChg chg="add">
          <ac:chgData name="Alexey Ivanov" userId="182d3f43779ef588" providerId="LiveId" clId="{B9685F30-62EA-44A7-B02D-F7939E8FFF1E}" dt="2019-12-03T14:39:29.526" v="2358" actId="26606"/>
          <ac:spMkLst>
            <pc:docMk/>
            <pc:sldMk cId="2459780159" sldId="266"/>
            <ac:spMk id="10" creationId="{48E96387-12F1-45E4-9322-ABBF2EE040E9}"/>
          </ac:spMkLst>
        </pc:spChg>
        <pc:spChg chg="add">
          <ac:chgData name="Alexey Ivanov" userId="182d3f43779ef588" providerId="LiveId" clId="{B9685F30-62EA-44A7-B02D-F7939E8FFF1E}" dt="2019-12-03T14:39:29.526" v="2358" actId="26606"/>
          <ac:spMkLst>
            <pc:docMk/>
            <pc:sldMk cId="2459780159" sldId="266"/>
            <ac:spMk id="12" creationId="{A9F421DD-DE4E-4547-A904-3F80E25E3F35}"/>
          </ac:spMkLst>
        </pc:spChg>
        <pc:spChg chg="add">
          <ac:chgData name="Alexey Ivanov" userId="182d3f43779ef588" providerId="LiveId" clId="{B9685F30-62EA-44A7-B02D-F7939E8FFF1E}" dt="2019-12-03T14:39:29.526" v="2358" actId="26606"/>
          <ac:spMkLst>
            <pc:docMk/>
            <pc:sldMk cId="2459780159" sldId="266"/>
            <ac:spMk id="14" creationId="{09985DEC-1215-4209-9708-B45CC977402E}"/>
          </ac:spMkLst>
        </pc:spChg>
        <pc:spChg chg="add">
          <ac:chgData name="Alexey Ivanov" userId="182d3f43779ef588" providerId="LiveId" clId="{B9685F30-62EA-44A7-B02D-F7939E8FFF1E}" dt="2019-12-03T14:39:29.526" v="2358" actId="26606"/>
          <ac:spMkLst>
            <pc:docMk/>
            <pc:sldMk cId="2459780159" sldId="266"/>
            <ac:spMk id="16" creationId="{90EB7086-616E-4D44-94BE-D0F763561782}"/>
          </ac:spMkLst>
        </pc:spChg>
        <pc:spChg chg="add">
          <ac:chgData name="Alexey Ivanov" userId="182d3f43779ef588" providerId="LiveId" clId="{B9685F30-62EA-44A7-B02D-F7939E8FFF1E}" dt="2019-12-03T14:39:29.526" v="2358" actId="26606"/>
          <ac:spMkLst>
            <pc:docMk/>
            <pc:sldMk cId="2459780159" sldId="266"/>
            <ac:spMk id="18" creationId="{066AE2FE-036E-44DB-8A9A-8E3261C9F484}"/>
          </ac:spMkLst>
        </pc:spChg>
        <pc:picChg chg="add del mod">
          <ac:chgData name="Alexey Ivanov" userId="182d3f43779ef588" providerId="LiveId" clId="{B9685F30-62EA-44A7-B02D-F7939E8FFF1E}" dt="2019-12-03T14:39:31.210" v="2359" actId="478"/>
          <ac:picMkLst>
            <pc:docMk/>
            <pc:sldMk cId="2459780159" sldId="266"/>
            <ac:picMk id="5" creationId="{49F80B7A-B7D4-4668-BBC6-0B15D0D64F4B}"/>
          </ac:picMkLst>
        </pc:picChg>
      </pc:sldChg>
      <pc:sldChg chg="del">
        <pc:chgData name="Alexey Ivanov" userId="182d3f43779ef588" providerId="LiveId" clId="{B9685F30-62EA-44A7-B02D-F7939E8FFF1E}" dt="2019-12-03T13:47:03.052" v="856" actId="2696"/>
        <pc:sldMkLst>
          <pc:docMk/>
          <pc:sldMk cId="2731968497" sldId="267"/>
        </pc:sldMkLst>
      </pc:sldChg>
      <pc:sldChg chg="del">
        <pc:chgData name="Alexey Ivanov" userId="182d3f43779ef588" providerId="LiveId" clId="{B9685F30-62EA-44A7-B02D-F7939E8FFF1E}" dt="2019-12-03T13:47:04.005" v="857" actId="2696"/>
        <pc:sldMkLst>
          <pc:docMk/>
          <pc:sldMk cId="886640122" sldId="268"/>
        </pc:sldMkLst>
      </pc:sldChg>
      <pc:sldChg chg="del">
        <pc:chgData name="Alexey Ivanov" userId="182d3f43779ef588" providerId="LiveId" clId="{B9685F30-62EA-44A7-B02D-F7939E8FFF1E}" dt="2019-12-03T13:47:05.489" v="858" actId="2696"/>
        <pc:sldMkLst>
          <pc:docMk/>
          <pc:sldMk cId="684319687" sldId="269"/>
        </pc:sldMkLst>
      </pc:sldChg>
      <pc:sldChg chg="del">
        <pc:chgData name="Alexey Ivanov" userId="182d3f43779ef588" providerId="LiveId" clId="{B9685F30-62EA-44A7-B02D-F7939E8FFF1E}" dt="2019-12-03T13:47:06.161" v="859" actId="2696"/>
        <pc:sldMkLst>
          <pc:docMk/>
          <pc:sldMk cId="3896333441" sldId="270"/>
        </pc:sldMkLst>
      </pc:sldChg>
      <pc:sldChg chg="del">
        <pc:chgData name="Alexey Ivanov" userId="182d3f43779ef588" providerId="LiveId" clId="{B9685F30-62EA-44A7-B02D-F7939E8FFF1E}" dt="2019-12-03T13:47:06.692" v="860" actId="2696"/>
        <pc:sldMkLst>
          <pc:docMk/>
          <pc:sldMk cId="3420743558" sldId="271"/>
        </pc:sldMkLst>
      </pc:sldChg>
      <pc:sldChg chg="del">
        <pc:chgData name="Alexey Ivanov" userId="182d3f43779ef588" providerId="LiveId" clId="{B9685F30-62EA-44A7-B02D-F7939E8FFF1E}" dt="2019-12-03T13:47:07.552" v="861" actId="2696"/>
        <pc:sldMkLst>
          <pc:docMk/>
          <pc:sldMk cId="1712763678" sldId="272"/>
        </pc:sldMkLst>
      </pc:sldChg>
      <pc:sldChg chg="del">
        <pc:chgData name="Alexey Ivanov" userId="182d3f43779ef588" providerId="LiveId" clId="{B9685F30-62EA-44A7-B02D-F7939E8FFF1E}" dt="2019-12-03T13:47:08.489" v="862" actId="2696"/>
        <pc:sldMkLst>
          <pc:docMk/>
          <pc:sldMk cId="2414984243" sldId="273"/>
        </pc:sldMkLst>
      </pc:sldChg>
      <pc:sldChg chg="del">
        <pc:chgData name="Alexey Ivanov" userId="182d3f43779ef588" providerId="LiveId" clId="{B9685F30-62EA-44A7-B02D-F7939E8FFF1E}" dt="2019-12-03T13:47:09.036" v="863" actId="2696"/>
        <pc:sldMkLst>
          <pc:docMk/>
          <pc:sldMk cId="776304580" sldId="274"/>
        </pc:sldMkLst>
      </pc:sldChg>
      <pc:sldChg chg="del">
        <pc:chgData name="Alexey Ivanov" userId="182d3f43779ef588" providerId="LiveId" clId="{B9685F30-62EA-44A7-B02D-F7939E8FFF1E}" dt="2019-12-03T13:47:09.677" v="864" actId="2696"/>
        <pc:sldMkLst>
          <pc:docMk/>
          <pc:sldMk cId="1621976774" sldId="275"/>
        </pc:sldMkLst>
      </pc:sldChg>
      <pc:sldChg chg="del">
        <pc:chgData name="Alexey Ivanov" userId="182d3f43779ef588" providerId="LiveId" clId="{B9685F30-62EA-44A7-B02D-F7939E8FFF1E}" dt="2019-12-03T13:47:10.333" v="865" actId="2696"/>
        <pc:sldMkLst>
          <pc:docMk/>
          <pc:sldMk cId="1421842612" sldId="276"/>
        </pc:sldMkLst>
      </pc:sldChg>
      <pc:sldChg chg="del">
        <pc:chgData name="Alexey Ivanov" userId="182d3f43779ef588" providerId="LiveId" clId="{B9685F30-62EA-44A7-B02D-F7939E8FFF1E}" dt="2019-12-03T13:47:10.927" v="866" actId="2696"/>
        <pc:sldMkLst>
          <pc:docMk/>
          <pc:sldMk cId="1869618887" sldId="277"/>
        </pc:sldMkLst>
      </pc:sldChg>
      <pc:sldChg chg="modSp modTransition modAnim">
        <pc:chgData name="Alexey Ivanov" userId="182d3f43779ef588" providerId="LiveId" clId="{B9685F30-62EA-44A7-B02D-F7939E8FFF1E}" dt="2019-12-03T14:23:06.385" v="2041"/>
        <pc:sldMkLst>
          <pc:docMk/>
          <pc:sldMk cId="1089052531" sldId="278"/>
        </pc:sldMkLst>
        <pc:spChg chg="mod">
          <ac:chgData name="Alexey Ivanov" userId="182d3f43779ef588" providerId="LiveId" clId="{B9685F30-62EA-44A7-B02D-F7939E8FFF1E}" dt="2019-12-03T13:48:06.725" v="924"/>
          <ac:spMkLst>
            <pc:docMk/>
            <pc:sldMk cId="1089052531" sldId="278"/>
            <ac:spMk id="2" creationId="{2D9CF777-A2B7-43E1-8FA3-4F639BD189DB}"/>
          </ac:spMkLst>
        </pc:spChg>
      </pc:sldChg>
      <pc:sldChg chg="del">
        <pc:chgData name="Alexey Ivanov" userId="182d3f43779ef588" providerId="LiveId" clId="{B9685F30-62EA-44A7-B02D-F7939E8FFF1E}" dt="2019-12-03T13:46:57.567" v="855" actId="2696"/>
        <pc:sldMkLst>
          <pc:docMk/>
          <pc:sldMk cId="24258422" sldId="279"/>
        </pc:sldMkLst>
      </pc:sldChg>
      <pc:sldChg chg="del">
        <pc:chgData name="Alexey Ivanov" userId="182d3f43779ef588" providerId="LiveId" clId="{B9685F30-62EA-44A7-B02D-F7939E8FFF1E}" dt="2019-12-03T13:47:11.630" v="867" actId="2696"/>
        <pc:sldMkLst>
          <pc:docMk/>
          <pc:sldMk cId="613038594" sldId="280"/>
        </pc:sldMkLst>
      </pc:sldChg>
      <pc:sldChg chg="modSp modAnim">
        <pc:chgData name="Alexey Ivanov" userId="182d3f43779ef588" providerId="LiveId" clId="{B9685F30-62EA-44A7-B02D-F7939E8FFF1E}" dt="2019-12-03T14:23:48.962" v="2056"/>
        <pc:sldMkLst>
          <pc:docMk/>
          <pc:sldMk cId="1375663233" sldId="281"/>
        </pc:sldMkLst>
        <pc:spChg chg="mod">
          <ac:chgData name="Alexey Ivanov" userId="182d3f43779ef588" providerId="LiveId" clId="{B9685F30-62EA-44A7-B02D-F7939E8FFF1E}" dt="2019-12-03T13:48:11.381" v="925"/>
          <ac:spMkLst>
            <pc:docMk/>
            <pc:sldMk cId="1375663233" sldId="281"/>
            <ac:spMk id="2" creationId="{622FBC4A-A08A-48A1-94FE-3240B77B0690}"/>
          </ac:spMkLst>
        </pc:spChg>
      </pc:sldChg>
      <pc:sldChg chg="modSp modTransition modAnim">
        <pc:chgData name="Alexey Ivanov" userId="182d3f43779ef588" providerId="LiveId" clId="{B9685F30-62EA-44A7-B02D-F7939E8FFF1E}" dt="2019-12-03T14:25:03.471" v="2087"/>
        <pc:sldMkLst>
          <pc:docMk/>
          <pc:sldMk cId="1661723506" sldId="282"/>
        </pc:sldMkLst>
        <pc:spChg chg="mod">
          <ac:chgData name="Alexey Ivanov" userId="182d3f43779ef588" providerId="LiveId" clId="{B9685F30-62EA-44A7-B02D-F7939E8FFF1E}" dt="2019-12-03T13:48:20.069" v="936" actId="20577"/>
          <ac:spMkLst>
            <pc:docMk/>
            <pc:sldMk cId="1661723506" sldId="282"/>
            <ac:spMk id="2" creationId="{F4BDF134-2CDD-4232-8D46-8195E5BA3AC6}"/>
          </ac:spMkLst>
        </pc:spChg>
      </pc:sldChg>
      <pc:sldChg chg="modSp modAnim">
        <pc:chgData name="Alexey Ivanov" userId="182d3f43779ef588" providerId="LiveId" clId="{B9685F30-62EA-44A7-B02D-F7939E8FFF1E}" dt="2019-12-03T14:27:24.525" v="2131" actId="20577"/>
        <pc:sldMkLst>
          <pc:docMk/>
          <pc:sldMk cId="207554219" sldId="283"/>
        </pc:sldMkLst>
        <pc:spChg chg="mod">
          <ac:chgData name="Alexey Ivanov" userId="182d3f43779ef588" providerId="LiveId" clId="{B9685F30-62EA-44A7-B02D-F7939E8FFF1E}" dt="2019-12-03T13:48:28.698" v="945" actId="20577"/>
          <ac:spMkLst>
            <pc:docMk/>
            <pc:sldMk cId="207554219" sldId="283"/>
            <ac:spMk id="2" creationId="{AFB5052F-D651-4888-AD70-FD391E796B79}"/>
          </ac:spMkLst>
        </pc:spChg>
        <pc:spChg chg="mod">
          <ac:chgData name="Alexey Ivanov" userId="182d3f43779ef588" providerId="LiveId" clId="{B9685F30-62EA-44A7-B02D-F7939E8FFF1E}" dt="2019-12-03T14:27:24.525" v="2131" actId="20577"/>
          <ac:spMkLst>
            <pc:docMk/>
            <pc:sldMk cId="207554219" sldId="283"/>
            <ac:spMk id="3" creationId="{D19BF97A-B3E6-4D52-937A-407E490371B0}"/>
          </ac:spMkLst>
        </pc:spChg>
      </pc:sldChg>
      <pc:sldChg chg="modSp modAnim">
        <pc:chgData name="Alexey Ivanov" userId="182d3f43779ef588" providerId="LiveId" clId="{B9685F30-62EA-44A7-B02D-F7939E8FFF1E}" dt="2019-12-03T14:36:21.413" v="2314" actId="20577"/>
        <pc:sldMkLst>
          <pc:docMk/>
          <pc:sldMk cId="3004010999" sldId="284"/>
        </pc:sldMkLst>
        <pc:spChg chg="mod">
          <ac:chgData name="Alexey Ivanov" userId="182d3f43779ef588" providerId="LiveId" clId="{B9685F30-62EA-44A7-B02D-F7939E8FFF1E}" dt="2019-12-03T14:36:21.413" v="2314" actId="20577"/>
          <ac:spMkLst>
            <pc:docMk/>
            <pc:sldMk cId="3004010999" sldId="284"/>
            <ac:spMk id="2" creationId="{75BAF1EE-09C6-45D0-B5E5-224189D3D45D}"/>
          </ac:spMkLst>
        </pc:spChg>
      </pc:sldChg>
      <pc:sldChg chg="modSp modAnim">
        <pc:chgData name="Alexey Ivanov" userId="182d3f43779ef588" providerId="LiveId" clId="{B9685F30-62EA-44A7-B02D-F7939E8FFF1E}" dt="2019-12-03T14:36:28.731" v="2321" actId="20577"/>
        <pc:sldMkLst>
          <pc:docMk/>
          <pc:sldMk cId="2923284765" sldId="285"/>
        </pc:sldMkLst>
        <pc:spChg chg="mod">
          <ac:chgData name="Alexey Ivanov" userId="182d3f43779ef588" providerId="LiveId" clId="{B9685F30-62EA-44A7-B02D-F7939E8FFF1E}" dt="2019-12-03T14:36:28.731" v="2321" actId="20577"/>
          <ac:spMkLst>
            <pc:docMk/>
            <pc:sldMk cId="2923284765" sldId="285"/>
            <ac:spMk id="2" creationId="{E9FD082B-923C-4D7E-87FB-4540D6F6011E}"/>
          </ac:spMkLst>
        </pc:spChg>
        <pc:spChg chg="mod">
          <ac:chgData name="Alexey Ivanov" userId="182d3f43779ef588" providerId="LiveId" clId="{B9685F30-62EA-44A7-B02D-F7939E8FFF1E}" dt="2019-12-03T13:39:58.361" v="286" actId="27636"/>
          <ac:spMkLst>
            <pc:docMk/>
            <pc:sldMk cId="2923284765" sldId="285"/>
            <ac:spMk id="3" creationId="{2ED28898-D049-410D-838D-3AC9372DE3DB}"/>
          </ac:spMkLst>
        </pc:spChg>
      </pc:sldChg>
      <pc:sldChg chg="modSp add modAnim">
        <pc:chgData name="Alexey Ivanov" userId="182d3f43779ef588" providerId="LiveId" clId="{B9685F30-62EA-44A7-B02D-F7939E8FFF1E}" dt="2019-12-03T14:36:38.721" v="2328" actId="20577"/>
        <pc:sldMkLst>
          <pc:docMk/>
          <pc:sldMk cId="3645523995" sldId="286"/>
        </pc:sldMkLst>
        <pc:spChg chg="mod">
          <ac:chgData name="Alexey Ivanov" userId="182d3f43779ef588" providerId="LiveId" clId="{B9685F30-62EA-44A7-B02D-F7939E8FFF1E}" dt="2019-12-03T14:36:38.721" v="2328" actId="20577"/>
          <ac:spMkLst>
            <pc:docMk/>
            <pc:sldMk cId="3645523995" sldId="286"/>
            <ac:spMk id="2" creationId="{9EA5778C-F86B-4B29-8BCD-B9A84814B8F7}"/>
          </ac:spMkLst>
        </pc:spChg>
        <pc:spChg chg="mod">
          <ac:chgData name="Alexey Ivanov" userId="182d3f43779ef588" providerId="LiveId" clId="{B9685F30-62EA-44A7-B02D-F7939E8FFF1E}" dt="2019-12-03T14:33:24.806" v="2260" actId="15"/>
          <ac:spMkLst>
            <pc:docMk/>
            <pc:sldMk cId="3645523995" sldId="286"/>
            <ac:spMk id="3" creationId="{8F0DA359-CE74-4D94-B6BB-6E55D9867B9A}"/>
          </ac:spMkLst>
        </pc:spChg>
      </pc:sldChg>
      <pc:sldChg chg="addSp delSp modSp add mod modTransition setBg modAnim">
        <pc:chgData name="Alexey Ivanov" userId="182d3f43779ef588" providerId="LiveId" clId="{B9685F30-62EA-44A7-B02D-F7939E8FFF1E}" dt="2019-12-03T14:36:56.580" v="2338" actId="20577"/>
        <pc:sldMkLst>
          <pc:docMk/>
          <pc:sldMk cId="1251321456" sldId="287"/>
        </pc:sldMkLst>
        <pc:spChg chg="mod">
          <ac:chgData name="Alexey Ivanov" userId="182d3f43779ef588" providerId="LiveId" clId="{B9685F30-62EA-44A7-B02D-F7939E8FFF1E}" dt="2019-12-03T14:36:56.580" v="2338" actId="20577"/>
          <ac:spMkLst>
            <pc:docMk/>
            <pc:sldMk cId="1251321456" sldId="287"/>
            <ac:spMk id="2" creationId="{259A690B-34C2-43F4-97D5-2AB6C999097D}"/>
          </ac:spMkLst>
        </pc:spChg>
        <pc:spChg chg="del">
          <ac:chgData name="Alexey Ivanov" userId="182d3f43779ef588" providerId="LiveId" clId="{B9685F30-62EA-44A7-B02D-F7939E8FFF1E}" dt="2019-12-03T13:57:12.305" v="1333"/>
          <ac:spMkLst>
            <pc:docMk/>
            <pc:sldMk cId="1251321456" sldId="287"/>
            <ac:spMk id="3" creationId="{B6D881DE-8A78-4560-A84F-1FD40CEBCB29}"/>
          </ac:spMkLst>
        </pc:spChg>
        <pc:spChg chg="add mod">
          <ac:chgData name="Alexey Ivanov" userId="182d3f43779ef588" providerId="LiveId" clId="{B9685F30-62EA-44A7-B02D-F7939E8FFF1E}" dt="2019-12-03T13:59:46.613" v="1470" actId="20577"/>
          <ac:spMkLst>
            <pc:docMk/>
            <pc:sldMk cId="1251321456" sldId="287"/>
            <ac:spMk id="9" creationId="{E43221EE-4B68-4A3E-84F6-69021B659DC8}"/>
          </ac:spMkLst>
        </pc:spChg>
        <pc:spChg chg="add">
          <ac:chgData name="Alexey Ivanov" userId="182d3f43779ef588" providerId="LiveId" clId="{B9685F30-62EA-44A7-B02D-F7939E8FFF1E}" dt="2019-12-03T13:57:23.665" v="1334" actId="26606"/>
          <ac:spMkLst>
            <pc:docMk/>
            <pc:sldMk cId="1251321456" sldId="287"/>
            <ac:spMk id="12" creationId="{8F404549-B4DC-481C-926C-DED3EF1C585B}"/>
          </ac:spMkLst>
        </pc:spChg>
        <pc:spChg chg="add">
          <ac:chgData name="Alexey Ivanov" userId="182d3f43779ef588" providerId="LiveId" clId="{B9685F30-62EA-44A7-B02D-F7939E8FFF1E}" dt="2019-12-03T13:57:23.665" v="1334" actId="26606"/>
          <ac:spMkLst>
            <pc:docMk/>
            <pc:sldMk cId="1251321456" sldId="287"/>
            <ac:spMk id="14" creationId="{1E8FD5CD-351E-4B06-8B78-BD5102D00908}"/>
          </ac:spMkLst>
        </pc:spChg>
        <pc:picChg chg="add mod">
          <ac:chgData name="Alexey Ivanov" userId="182d3f43779ef588" providerId="LiveId" clId="{B9685F30-62EA-44A7-B02D-F7939E8FFF1E}" dt="2019-12-03T13:57:23.665" v="1334" actId="26606"/>
          <ac:picMkLst>
            <pc:docMk/>
            <pc:sldMk cId="1251321456" sldId="287"/>
            <ac:picMk id="5" creationId="{851722A0-E07C-4B0D-8F15-64072E28A701}"/>
          </ac:picMkLst>
        </pc:picChg>
      </pc:sldChg>
      <pc:sldChg chg="addSp delSp modSp add mod modTransition setBg modAnim">
        <pc:chgData name="Alexey Ivanov" userId="182d3f43779ef588" providerId="LiveId" clId="{B9685F30-62EA-44A7-B02D-F7939E8FFF1E}" dt="2019-12-03T14:37:01.876" v="2340" actId="20577"/>
        <pc:sldMkLst>
          <pc:docMk/>
          <pc:sldMk cId="2461957735" sldId="288"/>
        </pc:sldMkLst>
        <pc:spChg chg="mod">
          <ac:chgData name="Alexey Ivanov" userId="182d3f43779ef588" providerId="LiveId" clId="{B9685F30-62EA-44A7-B02D-F7939E8FFF1E}" dt="2019-12-03T14:37:01.876" v="2340" actId="20577"/>
          <ac:spMkLst>
            <pc:docMk/>
            <pc:sldMk cId="2461957735" sldId="288"/>
            <ac:spMk id="2" creationId="{76DEAC9D-D50A-49A3-A363-1681C7708C47}"/>
          </ac:spMkLst>
        </pc:spChg>
        <pc:spChg chg="del">
          <ac:chgData name="Alexey Ivanov" userId="182d3f43779ef588" providerId="LiveId" clId="{B9685F30-62EA-44A7-B02D-F7939E8FFF1E}" dt="2019-12-03T13:58:17.536" v="1371"/>
          <ac:spMkLst>
            <pc:docMk/>
            <pc:sldMk cId="2461957735" sldId="288"/>
            <ac:spMk id="3" creationId="{0EE38EC1-1E59-40BB-9FDD-357762B77E3E}"/>
          </ac:spMkLst>
        </pc:spChg>
        <pc:spChg chg="add mod">
          <ac:chgData name="Alexey Ivanov" userId="182d3f43779ef588" providerId="LiveId" clId="{B9685F30-62EA-44A7-B02D-F7939E8FFF1E}" dt="2019-12-03T14:18:05.117" v="1974" actId="20577"/>
          <ac:spMkLst>
            <pc:docMk/>
            <pc:sldMk cId="2461957735" sldId="288"/>
            <ac:spMk id="9" creationId="{CC63E856-4323-40AE-A2D6-C39A622B56A8}"/>
          </ac:spMkLst>
        </pc:spChg>
        <pc:spChg chg="add">
          <ac:chgData name="Alexey Ivanov" userId="182d3f43779ef588" providerId="LiveId" clId="{B9685F30-62EA-44A7-B02D-F7939E8FFF1E}" dt="2019-12-03T13:58:24.154" v="1372" actId="26606"/>
          <ac:spMkLst>
            <pc:docMk/>
            <pc:sldMk cId="2461957735" sldId="288"/>
            <ac:spMk id="12" creationId="{8F404549-B4DC-481C-926C-DED3EF1C585B}"/>
          </ac:spMkLst>
        </pc:spChg>
        <pc:spChg chg="add">
          <ac:chgData name="Alexey Ivanov" userId="182d3f43779ef588" providerId="LiveId" clId="{B9685F30-62EA-44A7-B02D-F7939E8FFF1E}" dt="2019-12-03T13:58:24.154" v="1372" actId="26606"/>
          <ac:spMkLst>
            <pc:docMk/>
            <pc:sldMk cId="2461957735" sldId="288"/>
            <ac:spMk id="14" creationId="{1E8FD5CD-351E-4B06-8B78-BD5102D00908}"/>
          </ac:spMkLst>
        </pc:spChg>
        <pc:picChg chg="add mod">
          <ac:chgData name="Alexey Ivanov" userId="182d3f43779ef588" providerId="LiveId" clId="{B9685F30-62EA-44A7-B02D-F7939E8FFF1E}" dt="2019-12-03T13:58:24.154" v="1372" actId="26606"/>
          <ac:picMkLst>
            <pc:docMk/>
            <pc:sldMk cId="2461957735" sldId="288"/>
            <ac:picMk id="5" creationId="{DF082A20-8E39-4B1E-B7D4-DEE8217741D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6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5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1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3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7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0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4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98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0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2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9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145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34989-C20B-44CC-86FD-DC431F6401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Automatische Erkennung von Mehrdeutigen Ausdrücken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E80677F-3F21-44D2-AC81-A8A830490861}"/>
              </a:ext>
            </a:extLst>
          </p:cNvPr>
          <p:cNvSpPr/>
          <p:nvPr/>
        </p:nvSpPr>
        <p:spPr>
          <a:xfrm>
            <a:off x="1158707" y="42053"/>
            <a:ext cx="2331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Marc-Christoph Müller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124C2D6-687D-476E-B2F6-4F023CE727B6}"/>
              </a:ext>
            </a:extLst>
          </p:cNvPr>
          <p:cNvSpPr txBox="1"/>
          <p:nvPr/>
        </p:nvSpPr>
        <p:spPr>
          <a:xfrm>
            <a:off x="5125941" y="42053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2"/>
                </a:solidFill>
              </a:rPr>
              <a:t>3. Dezember 2019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50FA114-BADA-4CC5-9B22-DFB278E47CFC}"/>
              </a:ext>
            </a:extLst>
          </p:cNvPr>
          <p:cNvSpPr txBox="1"/>
          <p:nvPr/>
        </p:nvSpPr>
        <p:spPr>
          <a:xfrm>
            <a:off x="8665493" y="42053"/>
            <a:ext cx="2318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4"/>
                </a:solidFill>
              </a:rPr>
              <a:t>Multiword Expressions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6AD10F6-8CCF-4A93-B715-510D38DD0962}"/>
              </a:ext>
            </a:extLst>
          </p:cNvPr>
          <p:cNvSpPr txBox="1"/>
          <p:nvPr/>
        </p:nvSpPr>
        <p:spPr>
          <a:xfrm>
            <a:off x="581192" y="2495444"/>
            <a:ext cx="10993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2"/>
                </a:solidFill>
              </a:rPr>
              <a:t>Vortrag von Alexey Ivanov und Kim Müller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A733A28-FE2A-4E8A-8127-6BC98C20F1AF}"/>
              </a:ext>
            </a:extLst>
          </p:cNvPr>
          <p:cNvSpPr txBox="1"/>
          <p:nvPr/>
        </p:nvSpPr>
        <p:spPr>
          <a:xfrm>
            <a:off x="581190" y="3252246"/>
            <a:ext cx="109935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>
              <a:solidFill>
                <a:schemeClr val="accent4"/>
              </a:solidFill>
            </a:endParaRPr>
          </a:p>
          <a:p>
            <a:endParaRPr lang="de-DE" dirty="0">
              <a:solidFill>
                <a:schemeClr val="accent4"/>
              </a:solidFill>
            </a:endParaRPr>
          </a:p>
          <a:p>
            <a:r>
              <a:rPr lang="de-DE" dirty="0">
                <a:solidFill>
                  <a:schemeClr val="bg2"/>
                </a:solidFill>
              </a:rPr>
              <a:t>Automatic Identification of Non-Comositional Multi-Word Expressions using Latent Semantic Analysis</a:t>
            </a:r>
          </a:p>
          <a:p>
            <a:r>
              <a:rPr lang="de-DE" dirty="0">
                <a:solidFill>
                  <a:schemeClr val="accent4"/>
                </a:solidFill>
              </a:rPr>
              <a:t>	Graham Katz, Eugenie Giesbrecht (2006), Universität Osnabrück</a:t>
            </a:r>
          </a:p>
          <a:p>
            <a:endParaRPr lang="de-DE" dirty="0">
              <a:solidFill>
                <a:schemeClr val="accent4"/>
              </a:solidFill>
            </a:endParaRPr>
          </a:p>
          <a:p>
            <a:endParaRPr lang="de-DE" dirty="0">
              <a:solidFill>
                <a:schemeClr val="accent4"/>
              </a:solidFill>
            </a:endParaRPr>
          </a:p>
          <a:p>
            <a:r>
              <a:rPr lang="de-DE" dirty="0">
                <a:solidFill>
                  <a:schemeClr val="bg2"/>
                </a:solidFill>
              </a:rPr>
              <a:t>Pulling their Weights: Exploiting Syntactic Forms for the Automatic Identification of Idiomatic Expressions in Context</a:t>
            </a:r>
          </a:p>
          <a:p>
            <a:r>
              <a:rPr lang="de-DE" dirty="0">
                <a:solidFill>
                  <a:schemeClr val="accent4"/>
                </a:solidFill>
              </a:rPr>
              <a:t>	Paul Cook,  Afsaneh Fazly, Suzanne Stevenson (2007), Universitiy of Toronto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895B7296-1024-43EA-A845-A29DC9BC6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228" y="632961"/>
            <a:ext cx="1437314" cy="77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3251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BDF134-2CDD-4232-8D46-8195E5BA3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Erste Diff-Methode																6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312802-B324-4FEE-B9B6-A0DE99792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Anhand unserer Annahme:</a:t>
            </a:r>
          </a:p>
          <a:p>
            <a:pPr lvl="1"/>
            <a:r>
              <a:rPr lang="de-DE" dirty="0"/>
              <a:t>Idiome treten eher in kanonischer Form auf</a:t>
            </a:r>
          </a:p>
          <a:p>
            <a:endParaRPr lang="de-DE" dirty="0"/>
          </a:p>
          <a:p>
            <a:r>
              <a:rPr lang="de-DE" dirty="0"/>
              <a:t>Schätzen idiomatische Bedeutung eines Ausdrucks</a:t>
            </a:r>
          </a:p>
          <a:p>
            <a:pPr lvl="1"/>
            <a:r>
              <a:rPr lang="de-DE" dirty="0"/>
              <a:t>Als Vorkommen in der automatisch bestimmten kanonischen Form</a:t>
            </a:r>
          </a:p>
          <a:p>
            <a:pPr lvl="1"/>
            <a:r>
              <a:rPr lang="de-DE" dirty="0"/>
              <a:t>Als Vektor </a:t>
            </a:r>
            <a:r>
              <a:rPr lang="de-DE" dirty="0" err="1"/>
              <a:t>v</a:t>
            </a:r>
            <a:r>
              <a:rPr lang="de-DE" baseline="-25000" dirty="0" err="1"/>
              <a:t>I</a:t>
            </a:r>
            <a:r>
              <a:rPr lang="de-DE" baseline="-25000" dirty="0"/>
              <a:t>-CN</a:t>
            </a:r>
            <a:endParaRPr lang="de-DE" dirty="0"/>
          </a:p>
          <a:p>
            <a:r>
              <a:rPr lang="de-DE" dirty="0"/>
              <a:t>Literarische Bedeutung eines Ausdrucks</a:t>
            </a:r>
          </a:p>
          <a:p>
            <a:pPr lvl="1"/>
            <a:r>
              <a:rPr lang="de-DE" dirty="0"/>
              <a:t>Als Vorkommen in seiner nicht-kanonischen Form</a:t>
            </a:r>
          </a:p>
          <a:p>
            <a:pPr lvl="1"/>
            <a:r>
              <a:rPr lang="de-DE" dirty="0"/>
              <a:t>Als Vektor </a:t>
            </a:r>
            <a:r>
              <a:rPr lang="de-DE" dirty="0" err="1"/>
              <a:t>v</a:t>
            </a:r>
            <a:r>
              <a:rPr lang="de-DE" baseline="-25000" dirty="0" err="1"/>
              <a:t>L</a:t>
            </a:r>
            <a:r>
              <a:rPr lang="de-DE" baseline="-25000" dirty="0"/>
              <a:t>-NCF</a:t>
            </a: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1723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push/>
      </p:transition>
    </mc:Choice>
    <mc:Fallback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B5052F-D651-4888-AD70-FD391E796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Zweite Diff-Methode															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9BF97A-B3E6-4D52-937A-407E49037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Benutzt den Ansatz von Katz &amp; Giesbrecht</a:t>
            </a:r>
          </a:p>
          <a:p>
            <a:pPr lvl="1"/>
            <a:r>
              <a:rPr lang="de-DE" dirty="0"/>
              <a:t>Literarische Bedeutung ist kompositorisch</a:t>
            </a:r>
          </a:p>
          <a:p>
            <a:endParaRPr lang="de-DE" dirty="0"/>
          </a:p>
          <a:p>
            <a:r>
              <a:rPr lang="de-DE" dirty="0"/>
              <a:t>Schätzen die literale Bedeutung des Ausdrucks</a:t>
            </a:r>
          </a:p>
          <a:p>
            <a:pPr lvl="1"/>
            <a:r>
              <a:rPr lang="de-DE" dirty="0"/>
              <a:t>Als Vorkommen von seinen Wörtern (Summiert und normalisiert)</a:t>
            </a:r>
          </a:p>
          <a:p>
            <a:pPr lvl="1"/>
            <a:r>
              <a:rPr lang="de-DE" dirty="0"/>
              <a:t>Als Vektor </a:t>
            </a:r>
            <a:r>
              <a:rPr lang="de-DE" dirty="0" err="1"/>
              <a:t>v</a:t>
            </a:r>
            <a:r>
              <a:rPr lang="de-DE" baseline="-25000" dirty="0" err="1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5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EB133-BFD1-48C5-9DE1-855CB7A9D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Experimente																			8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598DFA-51EC-40B6-929F-4AC26DDB4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Vorbereitung:</a:t>
            </a:r>
          </a:p>
          <a:p>
            <a:pPr lvl="1"/>
            <a:r>
              <a:rPr lang="de-DE" dirty="0"/>
              <a:t>Verwenden bereitgestellte Daten von FS06 (Liste von Ausdrücken + deren kanonische Form)</a:t>
            </a:r>
          </a:p>
          <a:p>
            <a:pPr lvl="1"/>
            <a:r>
              <a:rPr lang="de-DE" dirty="0"/>
              <a:t>Ausdrücke verworfen, die seltener als 20 Mal im britischen Nationalen Korpus 2 (BNC) vorkommen</a:t>
            </a:r>
          </a:p>
          <a:p>
            <a:pPr lvl="1"/>
            <a:r>
              <a:rPr lang="de-DE" dirty="0"/>
              <a:t>Ausdrücke verworfen, die nicht in mindestens einem von zwei Wörterbüchern mit Idiomen nicht gefunden wurden</a:t>
            </a:r>
          </a:p>
          <a:p>
            <a:endParaRPr lang="de-DE" dirty="0"/>
          </a:p>
          <a:p>
            <a:r>
              <a:rPr lang="de-DE" dirty="0"/>
              <a:t>Prozess führte zu 60 Ausdrücken</a:t>
            </a:r>
          </a:p>
          <a:p>
            <a:pPr lvl="1"/>
            <a:r>
              <a:rPr lang="de-DE" dirty="0"/>
              <a:t>Für jeden Ausdruck nehme 100 zufällige Sätze aus dem BNC</a:t>
            </a:r>
          </a:p>
          <a:p>
            <a:pPr lvl="1"/>
            <a:r>
              <a:rPr lang="de-DE" dirty="0"/>
              <a:t>Falls weniger vorhanden: Extrahiere</a:t>
            </a:r>
          </a:p>
        </p:txBody>
      </p:sp>
    </p:spTree>
    <p:extLst>
      <p:ext uri="{BB962C8B-B14F-4D97-AF65-F5344CB8AC3E}">
        <p14:creationId xmlns:p14="http://schemas.microsoft.com/office/powerpoint/2010/main" val="427850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AF1EE-09C6-45D0-B5E5-224189D3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Experimente																			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B9A9A5-A915-4AFB-9311-19C1CDF62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Manuelle Annotation durch englischen Muttersprachlers + Autor dieses Papiers (Hauptrichter)</a:t>
            </a:r>
          </a:p>
          <a:p>
            <a:pPr lvl="1"/>
            <a:r>
              <a:rPr lang="de-DE" dirty="0"/>
              <a:t>Kommentiert die Verwendung jedes Ausdrucks aus den Sätzen</a:t>
            </a:r>
          </a:p>
          <a:p>
            <a:pPr lvl="2"/>
            <a:r>
              <a:rPr lang="de-DE" dirty="0"/>
              <a:t>Literal</a:t>
            </a:r>
          </a:p>
          <a:p>
            <a:pPr lvl="2"/>
            <a:r>
              <a:rPr lang="de-DE" dirty="0"/>
              <a:t>Idiomatisch</a:t>
            </a:r>
          </a:p>
          <a:p>
            <a:pPr lvl="2"/>
            <a:r>
              <a:rPr lang="de-DE" dirty="0"/>
              <a:t>Unbekannt</a:t>
            </a:r>
          </a:p>
          <a:p>
            <a:pPr lvl="1"/>
            <a:r>
              <a:rPr lang="de-DE" dirty="0"/>
              <a:t>Richter steht immer nur der Satz zur Verfügung</a:t>
            </a:r>
          </a:p>
          <a:p>
            <a:r>
              <a:rPr lang="de-DE" dirty="0"/>
              <a:t>Idiomatik keine binäre Eigenschaft</a:t>
            </a:r>
          </a:p>
          <a:p>
            <a:r>
              <a:rPr lang="de-DE" dirty="0"/>
              <a:t>Falls Ausdruck weniger als 5 Mal in einer Bedeutung verwendet -&gt; verwerfen</a:t>
            </a:r>
          </a:p>
        </p:txBody>
      </p:sp>
    </p:spTree>
    <p:extLst>
      <p:ext uri="{BB962C8B-B14F-4D97-AF65-F5344CB8AC3E}">
        <p14:creationId xmlns:p14="http://schemas.microsoft.com/office/powerpoint/2010/main" val="300401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8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D082B-923C-4D7E-87FB-4540D6F6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Experimente																		   10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D28898-D049-410D-838D-3AC9372D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Geblieben: 28 Ausdrücke</a:t>
            </a:r>
          </a:p>
          <a:p>
            <a:r>
              <a:rPr lang="de-DE" dirty="0"/>
              <a:t>Aufgeteilt in DEV und TEST</a:t>
            </a:r>
          </a:p>
          <a:p>
            <a:pPr lvl="1"/>
            <a:r>
              <a:rPr lang="de-DE" dirty="0"/>
              <a:t>Je 14 Ausdrücke</a:t>
            </a:r>
          </a:p>
          <a:p>
            <a:pPr lvl="1"/>
            <a:r>
              <a:rPr lang="de-DE" dirty="0"/>
              <a:t>DEV – 813 Token</a:t>
            </a:r>
          </a:p>
          <a:p>
            <a:pPr lvl="1"/>
            <a:r>
              <a:rPr lang="de-DE" dirty="0"/>
              <a:t>TEST – 743 Token</a:t>
            </a:r>
          </a:p>
          <a:p>
            <a:r>
              <a:rPr lang="de-DE" dirty="0"/>
              <a:t>Zweiter Richter kommentiert dann DEV und TEST</a:t>
            </a:r>
          </a:p>
          <a:p>
            <a:pPr lvl="1"/>
            <a:r>
              <a:rPr lang="de-DE" dirty="0"/>
              <a:t>Übereinstimmung bei TEST bei 76%</a:t>
            </a:r>
          </a:p>
          <a:p>
            <a:pPr lvl="1"/>
            <a:r>
              <a:rPr lang="de-DE" dirty="0"/>
              <a:t>Nach Diskussion wurden einige unstimmige Tokens entfernt</a:t>
            </a:r>
          </a:p>
          <a:p>
            <a:pPr lvl="1"/>
            <a:r>
              <a:rPr lang="de-DE" dirty="0"/>
              <a:t>DEV – 573 Token</a:t>
            </a:r>
          </a:p>
          <a:p>
            <a:pPr lvl="1"/>
            <a:r>
              <a:rPr lang="de-DE" dirty="0"/>
              <a:t>TEST – 607 Token</a:t>
            </a:r>
          </a:p>
        </p:txBody>
      </p:sp>
    </p:spTree>
    <p:extLst>
      <p:ext uri="{BB962C8B-B14F-4D97-AF65-F5344CB8AC3E}">
        <p14:creationId xmlns:p14="http://schemas.microsoft.com/office/powerpoint/2010/main" val="292328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13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5778C-F86B-4B29-8BCD-B9A84814B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Experimente																		   11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DA359-CE74-4D94-B6BB-6E55D9867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Erstellung von </a:t>
            </a:r>
            <a:r>
              <a:rPr lang="de-DE" dirty="0" err="1"/>
              <a:t>Vorkommensvektoren</a:t>
            </a:r>
            <a:r>
              <a:rPr lang="de-DE" dirty="0"/>
              <a:t> aus BNC für jeden Ausdruck mit:</a:t>
            </a:r>
          </a:p>
          <a:p>
            <a:pPr lvl="1"/>
            <a:r>
              <a:rPr lang="de-DE" dirty="0"/>
              <a:t>Jeder Token-Instanz des Zielausdrucks</a:t>
            </a:r>
          </a:p>
          <a:p>
            <a:pPr lvl="1"/>
            <a:r>
              <a:rPr lang="de-DE" dirty="0"/>
              <a:t>Zielausdruck mit automatisch bestimmten kanonischen Form</a:t>
            </a:r>
          </a:p>
          <a:p>
            <a:pPr lvl="1"/>
            <a:r>
              <a:rPr lang="de-DE" dirty="0"/>
              <a:t>Zielausdruck in nicht-kanonischen Form(en)</a:t>
            </a:r>
          </a:p>
          <a:p>
            <a:pPr lvl="1"/>
            <a:r>
              <a:rPr lang="de-DE" dirty="0"/>
              <a:t>Das Verb des Zielausdrucks</a:t>
            </a:r>
          </a:p>
          <a:p>
            <a:pPr lvl="1"/>
            <a:r>
              <a:rPr lang="de-DE" dirty="0"/>
              <a:t>Das Nomen des Zielausdrucks</a:t>
            </a:r>
          </a:p>
          <a:p>
            <a:r>
              <a:rPr lang="de-DE" dirty="0"/>
              <a:t>Vektor stellt Häufigkeit mit den 1 000 häufigsten Wörtern aus BNC die:</a:t>
            </a:r>
          </a:p>
          <a:p>
            <a:pPr lvl="1"/>
            <a:r>
              <a:rPr lang="de-DE" dirty="0"/>
              <a:t>Nomen,  Verb,  Adjektiv,  Adverb oder Determinante sind</a:t>
            </a:r>
          </a:p>
          <a:p>
            <a:pPr lvl="2"/>
            <a:r>
              <a:rPr lang="de-DE" dirty="0"/>
              <a:t>Determinante informativ für Bestimmung der kanonischen Form</a:t>
            </a:r>
          </a:p>
        </p:txBody>
      </p:sp>
    </p:spTree>
    <p:extLst>
      <p:ext uri="{BB962C8B-B14F-4D97-AF65-F5344CB8AC3E}">
        <p14:creationId xmlns:p14="http://schemas.microsoft.com/office/powerpoint/2010/main" val="364552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FD37E-F2DB-4BD6-8BA0-C7966198A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>
            <a:normAutofit/>
          </a:bodyPr>
          <a:lstStyle/>
          <a:p>
            <a:r>
              <a:rPr lang="de-DE" dirty="0"/>
              <a:t>Evaluation		 12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434E56-4BAF-48C6-BA24-E76A9844A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Vergleichen vorgestellten Methoden mit denen von Katz &amp; Giesbrecht</a:t>
            </a:r>
          </a:p>
          <a:p>
            <a:r>
              <a:rPr lang="de-DE" dirty="0">
                <a:solidFill>
                  <a:schemeClr val="bg1"/>
                </a:solidFill>
              </a:rPr>
              <a:t>Alle übertreffen die Baseline</a:t>
            </a:r>
          </a:p>
          <a:p>
            <a:r>
              <a:rPr lang="de-DE" dirty="0" err="1">
                <a:solidFill>
                  <a:schemeClr val="bg1"/>
                </a:solidFill>
              </a:rPr>
              <a:t>CForm</a:t>
            </a:r>
            <a:r>
              <a:rPr lang="de-DE" dirty="0">
                <a:solidFill>
                  <a:schemeClr val="bg1"/>
                </a:solidFill>
              </a:rPr>
              <a:t> beste unbeabsichtigte Methode</a:t>
            </a:r>
          </a:p>
          <a:p>
            <a:pPr lvl="1"/>
            <a:r>
              <a:rPr lang="de-DE" dirty="0">
                <a:solidFill>
                  <a:schemeClr val="bg1"/>
                </a:solidFill>
              </a:rPr>
              <a:t>Gesamtverhalten von Ausdrücken sehr informativ</a:t>
            </a:r>
          </a:p>
          <a:p>
            <a:r>
              <a:rPr lang="de-DE" dirty="0">
                <a:solidFill>
                  <a:schemeClr val="bg1"/>
                </a:solidFill>
              </a:rPr>
              <a:t>Methode von Katz &amp; Giesbrecht bekommt ähnliches Ergebnis</a:t>
            </a:r>
          </a:p>
          <a:p>
            <a:pPr lvl="1"/>
            <a:r>
              <a:rPr lang="de-DE" dirty="0">
                <a:solidFill>
                  <a:schemeClr val="bg1"/>
                </a:solidFill>
              </a:rPr>
              <a:t>Obwohl Baseline niedriger, 58%</a:t>
            </a:r>
          </a:p>
          <a:p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70692CC-6DBB-4AE5-9521-13E34A9B9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522" y="1703288"/>
            <a:ext cx="6489819" cy="347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4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59A690B-34C2-43F4-97D5-2AB6C9990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>
            <a:normAutofit/>
          </a:bodyPr>
          <a:lstStyle/>
          <a:p>
            <a:r>
              <a:rPr lang="de-DE" dirty="0"/>
              <a:t>Evaluation		 13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43221EE-4B68-4A3E-84F6-69021B659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Vergleich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zwischen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geschätzten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Vektoren</a:t>
            </a:r>
            <a:r>
              <a:rPr lang="en-US" dirty="0">
                <a:solidFill>
                  <a:schemeClr val="bg1"/>
                </a:solidFill>
              </a:rPr>
              <a:t> und </a:t>
            </a:r>
            <a:r>
              <a:rPr lang="en-US" dirty="0" err="1">
                <a:solidFill>
                  <a:schemeClr val="bg1"/>
                </a:solidFill>
              </a:rPr>
              <a:t>manuell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annotierten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aus</a:t>
            </a:r>
            <a:r>
              <a:rPr lang="en-US" dirty="0">
                <a:solidFill>
                  <a:schemeClr val="bg1"/>
                </a:solidFill>
              </a:rPr>
              <a:t> TEST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51722A0-E07C-4B0D-8F15-64072E28A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522" y="2035892"/>
            <a:ext cx="6489819" cy="28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2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push/>
      </p:transition>
    </mc:Choice>
    <mc:Fallback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EAC9D-D50A-49A3-A363-1681C7708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>
            <a:normAutofit/>
          </a:bodyPr>
          <a:lstStyle/>
          <a:p>
            <a:r>
              <a:rPr lang="de-DE" dirty="0"/>
              <a:t>Evaluation		 14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63E856-4323-40AE-A2D6-C39A622B5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DT</a:t>
            </a:r>
            <a:r>
              <a:rPr lang="de-DE" baseline="-25000" dirty="0" err="1">
                <a:solidFill>
                  <a:schemeClr val="bg1"/>
                </a:solidFill>
              </a:rPr>
              <a:t>high</a:t>
            </a:r>
            <a:r>
              <a:rPr lang="de-DE" baseline="-250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hat 17 </a:t>
            </a:r>
            <a:r>
              <a:rPr lang="en-US" dirty="0" err="1">
                <a:solidFill>
                  <a:schemeClr val="bg1"/>
                </a:solidFill>
              </a:rPr>
              <a:t>Audrücke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wobei</a:t>
            </a:r>
            <a:r>
              <a:rPr lang="en-US" dirty="0">
                <a:solidFill>
                  <a:schemeClr val="bg1"/>
                </a:solidFill>
              </a:rPr>
              <a:t> 65% - 90% </a:t>
            </a:r>
            <a:r>
              <a:rPr lang="en-US" dirty="0" err="1">
                <a:solidFill>
                  <a:schemeClr val="bg1"/>
                </a:solidFill>
              </a:rPr>
              <a:t>idiomatisch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verwendet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wird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DT</a:t>
            </a:r>
            <a:r>
              <a:rPr lang="de-DE" baseline="-25000" dirty="0" err="1">
                <a:solidFill>
                  <a:schemeClr val="bg1"/>
                </a:solidFill>
              </a:rPr>
              <a:t>low</a:t>
            </a:r>
            <a:r>
              <a:rPr lang="de-DE" baseline="-250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hat 11 </a:t>
            </a:r>
            <a:r>
              <a:rPr lang="en-US" dirty="0" err="1">
                <a:solidFill>
                  <a:schemeClr val="bg1"/>
                </a:solidFill>
              </a:rPr>
              <a:t>Ausdrücke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mit</a:t>
            </a:r>
            <a:r>
              <a:rPr lang="en-US" dirty="0">
                <a:solidFill>
                  <a:schemeClr val="bg1"/>
                </a:solidFill>
              </a:rPr>
              <a:t> 8% - 58% </a:t>
            </a:r>
            <a:r>
              <a:rPr lang="en-US" dirty="0" err="1">
                <a:solidFill>
                  <a:schemeClr val="bg1"/>
                </a:solidFill>
              </a:rPr>
              <a:t>idiomatischer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Verwendung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F082A20-8E39-4B1E-B7D4-DEE821774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522" y="1711401"/>
            <a:ext cx="6489819" cy="345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57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push/>
      </p:transition>
    </mc:Choice>
    <mc:Fallback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66AE2FE-036E-44DB-8A9A-8E3261C9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3900"/>
            <a:ext cx="12192000" cy="37081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F6862B7D-8BB5-45D6-B40C-A6EF050E2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15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000" dirty="0"/>
              <a:t>Danke für Eure Aufmerksamkeit</a:t>
            </a:r>
          </a:p>
          <a:p>
            <a:pPr marL="0" indent="0" algn="ctr">
              <a:buNone/>
            </a:pPr>
            <a:endParaRPr lang="de-DE" sz="4000" dirty="0"/>
          </a:p>
          <a:p>
            <a:pPr marL="0" indent="0" algn="ctr">
              <a:buNone/>
            </a:pPr>
            <a:r>
              <a:rPr lang="de-DE" sz="4000" dirty="0">
                <a:solidFill>
                  <a:schemeClr val="bg1"/>
                </a:solidFill>
              </a:rPr>
              <a:t>Habt ihr noch Fragen?</a:t>
            </a:r>
          </a:p>
        </p:txBody>
      </p:sp>
    </p:spTree>
    <p:extLst>
      <p:ext uri="{BB962C8B-B14F-4D97-AF65-F5344CB8AC3E}">
        <p14:creationId xmlns:p14="http://schemas.microsoft.com/office/powerpoint/2010/main" val="245978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C7B82-B598-4919-8D84-2CA070BD1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E19E02-EC48-4656-A4AE-4B5026AD6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Autorvorstellung</a:t>
            </a:r>
          </a:p>
          <a:p>
            <a:r>
              <a:rPr lang="de-DE" dirty="0"/>
              <a:t>Motivation</a:t>
            </a:r>
          </a:p>
          <a:p>
            <a:r>
              <a:rPr lang="de-DE" dirty="0"/>
              <a:t>Bedingungen und Annahmen</a:t>
            </a:r>
          </a:p>
          <a:p>
            <a:r>
              <a:rPr lang="de-DE" dirty="0"/>
              <a:t>Methoden</a:t>
            </a:r>
          </a:p>
          <a:p>
            <a:r>
              <a:rPr lang="de-DE" dirty="0"/>
              <a:t>Experimente</a:t>
            </a:r>
          </a:p>
          <a:p>
            <a:r>
              <a:rPr lang="de-DE" dirty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82058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push dir="u"/>
      </p:transition>
    </mc:Choice>
    <mc:Fallback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F5081-DB2F-485B-90D5-947762E07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de-DE" dirty="0"/>
              <a:t>Paul Cook																			1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C45DD6-8996-4DE7-9CCC-B67CAC318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7225075" cy="3678303"/>
          </a:xfrm>
        </p:spPr>
        <p:txBody>
          <a:bodyPr>
            <a:normAutofit/>
          </a:bodyPr>
          <a:lstStyle/>
          <a:p>
            <a:r>
              <a:rPr lang="en-US" dirty="0"/>
              <a:t>2006 – 2011: </a:t>
            </a:r>
            <a:r>
              <a:rPr lang="de-DE" dirty="0" err="1"/>
              <a:t>Postdoktorant</a:t>
            </a:r>
            <a:r>
              <a:rPr lang="de-DE" dirty="0"/>
              <a:t> am MITACS </a:t>
            </a:r>
            <a:r>
              <a:rPr lang="de-DE" dirty="0" err="1"/>
              <a:t>Elevate</a:t>
            </a:r>
            <a:r>
              <a:rPr lang="de-DE" dirty="0"/>
              <a:t> an der </a:t>
            </a:r>
            <a:r>
              <a:rPr lang="de-DE" dirty="0">
                <a:solidFill>
                  <a:schemeClr val="accent2"/>
                </a:solidFill>
              </a:rPr>
              <a:t>University </a:t>
            </a:r>
            <a:r>
              <a:rPr lang="de-DE" dirty="0" err="1">
                <a:solidFill>
                  <a:schemeClr val="accent2"/>
                </a:solidFill>
              </a:rPr>
              <a:t>of</a:t>
            </a:r>
            <a:r>
              <a:rPr lang="de-DE" dirty="0">
                <a:solidFill>
                  <a:schemeClr val="accent2"/>
                </a:solidFill>
              </a:rPr>
              <a:t> Toronto</a:t>
            </a:r>
          </a:p>
          <a:p>
            <a:r>
              <a:rPr lang="en-US" dirty="0"/>
              <a:t>2011 – 2014: McKenzie </a:t>
            </a:r>
            <a:r>
              <a:rPr lang="en-US" dirty="0" err="1"/>
              <a:t>Postdoktorant</a:t>
            </a:r>
            <a:r>
              <a:rPr lang="en-US" dirty="0"/>
              <a:t> an der </a:t>
            </a:r>
            <a:r>
              <a:rPr lang="en-US" dirty="0">
                <a:solidFill>
                  <a:schemeClr val="accent2"/>
                </a:solidFill>
              </a:rPr>
              <a:t>University of Melbourne</a:t>
            </a:r>
          </a:p>
          <a:p>
            <a:r>
              <a:rPr lang="en-US" dirty="0"/>
              <a:t>2014 – </a:t>
            </a:r>
            <a:r>
              <a:rPr lang="en-US" dirty="0" err="1"/>
              <a:t>Heute</a:t>
            </a:r>
            <a:r>
              <a:rPr lang="en-US" dirty="0"/>
              <a:t>:  </a:t>
            </a:r>
            <a:r>
              <a:rPr lang="de-DE" dirty="0"/>
              <a:t>Associate Professor und stellvertretender Dekan an der </a:t>
            </a:r>
            <a:r>
              <a:rPr lang="de-DE" dirty="0">
                <a:solidFill>
                  <a:schemeClr val="accent2"/>
                </a:solidFill>
              </a:rPr>
              <a:t>University </a:t>
            </a:r>
            <a:r>
              <a:rPr lang="de-DE" dirty="0" err="1">
                <a:solidFill>
                  <a:schemeClr val="accent2"/>
                </a:solidFill>
              </a:rPr>
              <a:t>of</a:t>
            </a:r>
            <a:r>
              <a:rPr lang="de-DE" dirty="0">
                <a:solidFill>
                  <a:schemeClr val="accent2"/>
                </a:solidFill>
              </a:rPr>
              <a:t> New Brunswick</a:t>
            </a:r>
          </a:p>
          <a:p>
            <a:r>
              <a:rPr lang="de-DE" dirty="0"/>
              <a:t>Insgesamt veröffentlichte er </a:t>
            </a:r>
            <a:r>
              <a:rPr lang="de-DE" dirty="0">
                <a:solidFill>
                  <a:schemeClr val="accent2"/>
                </a:solidFill>
              </a:rPr>
              <a:t>73</a:t>
            </a:r>
            <a:r>
              <a:rPr lang="de-DE" dirty="0"/>
              <a:t> Papiere</a:t>
            </a:r>
            <a:endParaRPr lang="en-US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07EB3982-F6C0-43F2-A4DD-C273A3BCA4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76" r="3" b="3"/>
          <a:stretch/>
        </p:blipFill>
        <p:spPr>
          <a:xfrm>
            <a:off x="8051799" y="1871133"/>
            <a:ext cx="3683001" cy="450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9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C3A40-ECF6-4972-889C-71413E360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																			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38F03B-C70B-46CB-8331-E6AAD3F84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Bisher nur Erkennung von potentiellen mehrdeutigen Ausdrücken</a:t>
            </a:r>
          </a:p>
          <a:p>
            <a:r>
              <a:rPr lang="de-DE" dirty="0"/>
              <a:t>Aber nicht die Deutung im Kontext (idiomatisch vs. literal)</a:t>
            </a:r>
          </a:p>
          <a:p>
            <a:r>
              <a:rPr lang="de-DE" dirty="0"/>
              <a:t>Beispiel: </a:t>
            </a:r>
            <a:r>
              <a:rPr lang="de-DE" i="1" dirty="0" err="1">
                <a:solidFill>
                  <a:schemeClr val="accent2"/>
                </a:solidFill>
              </a:rPr>
              <a:t>make</a:t>
            </a:r>
            <a:r>
              <a:rPr lang="de-DE" i="1" dirty="0">
                <a:solidFill>
                  <a:schemeClr val="accent2"/>
                </a:solidFill>
              </a:rPr>
              <a:t> a </a:t>
            </a:r>
            <a:r>
              <a:rPr lang="de-DE" i="1" dirty="0" err="1">
                <a:solidFill>
                  <a:schemeClr val="accent2"/>
                </a:solidFill>
              </a:rPr>
              <a:t>face</a:t>
            </a:r>
            <a:endParaRPr lang="de-DE" i="1" dirty="0">
              <a:solidFill>
                <a:schemeClr val="accent2"/>
              </a:solidFill>
            </a:endParaRPr>
          </a:p>
          <a:p>
            <a:pPr lvl="1"/>
            <a:r>
              <a:rPr lang="en-US" i="1" dirty="0"/>
              <a:t>The little girl </a:t>
            </a:r>
            <a:r>
              <a:rPr lang="en-US" i="1" dirty="0">
                <a:solidFill>
                  <a:schemeClr val="accent2"/>
                </a:solidFill>
              </a:rPr>
              <a:t>made a funny face </a:t>
            </a:r>
            <a:r>
              <a:rPr lang="en-US" i="1" dirty="0"/>
              <a:t>at her mother</a:t>
            </a:r>
            <a:endParaRPr lang="en-US" b="1" dirty="0"/>
          </a:p>
          <a:p>
            <a:pPr lvl="1"/>
            <a:r>
              <a:rPr lang="en-US" i="1" dirty="0"/>
              <a:t>She </a:t>
            </a:r>
            <a:r>
              <a:rPr lang="en-US" i="1" dirty="0">
                <a:solidFill>
                  <a:schemeClr val="accent2"/>
                </a:solidFill>
              </a:rPr>
              <a:t>made a face </a:t>
            </a:r>
            <a:r>
              <a:rPr lang="en-US" i="1" dirty="0"/>
              <a:t>on the snowman using a carrot and two buttons</a:t>
            </a:r>
          </a:p>
          <a:p>
            <a:r>
              <a:rPr lang="en-US" dirty="0"/>
              <a:t>Analyse </a:t>
            </a:r>
            <a:r>
              <a:rPr lang="de-DE" dirty="0"/>
              <a:t>anhand</a:t>
            </a:r>
            <a:r>
              <a:rPr lang="en-US" dirty="0"/>
              <a:t> von 60 </a:t>
            </a:r>
            <a:r>
              <a:rPr lang="de-DE" dirty="0"/>
              <a:t>mehrdeutigen</a:t>
            </a:r>
            <a:r>
              <a:rPr lang="en-US" dirty="0"/>
              <a:t> </a:t>
            </a:r>
            <a:r>
              <a:rPr lang="de-DE" dirty="0"/>
              <a:t>Ausdrücken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Fast die </a:t>
            </a:r>
            <a:r>
              <a:rPr lang="de-DE" dirty="0"/>
              <a:t>Hälfte</a:t>
            </a:r>
            <a:r>
              <a:rPr lang="en-US" dirty="0"/>
              <a:t> hat </a:t>
            </a:r>
            <a:r>
              <a:rPr lang="de-DE" dirty="0"/>
              <a:t>literarische</a:t>
            </a:r>
            <a:r>
              <a:rPr lang="en-US" dirty="0"/>
              <a:t> </a:t>
            </a:r>
            <a:r>
              <a:rPr lang="de-DE" dirty="0"/>
              <a:t>Bedeutung</a:t>
            </a:r>
          </a:p>
          <a:p>
            <a:pPr lvl="1"/>
            <a:r>
              <a:rPr lang="de-DE" dirty="0"/>
              <a:t>In durchschnittlich 40% wird diese benutzt</a:t>
            </a:r>
          </a:p>
          <a:p>
            <a:r>
              <a:rPr lang="de-DE" dirty="0"/>
              <a:t>Folgerung: Erkennung im Kontext ist für NLP-Aufgaben unerlässlich!</a:t>
            </a:r>
          </a:p>
        </p:txBody>
      </p:sp>
    </p:spTree>
    <p:extLst>
      <p:ext uri="{BB962C8B-B14F-4D97-AF65-F5344CB8AC3E}">
        <p14:creationId xmlns:p14="http://schemas.microsoft.com/office/powerpoint/2010/main" val="52541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AB7F7-D7CE-4E80-9756-8F21E1CF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Bedingungen und Annahmen											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6835D0-1551-4724-9903-1383F72D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Bedingungen:</a:t>
            </a:r>
          </a:p>
          <a:p>
            <a:pPr lvl="1"/>
            <a:r>
              <a:rPr lang="de-DE" dirty="0"/>
              <a:t>Betrachten nur Kombinationen eines Verbs und eines Nomen in seiner direkten Objektposition</a:t>
            </a:r>
          </a:p>
          <a:p>
            <a:pPr lvl="1"/>
            <a:r>
              <a:rPr lang="de-DE" dirty="0"/>
              <a:t>Bezeichnung im weiteren Verlauf:  </a:t>
            </a:r>
            <a:r>
              <a:rPr lang="de-DE" dirty="0" err="1"/>
              <a:t>VNC´s</a:t>
            </a:r>
            <a:endParaRPr lang="de-DE" dirty="0"/>
          </a:p>
          <a:p>
            <a:r>
              <a:rPr lang="de-DE" dirty="0"/>
              <a:t>Annahmen:</a:t>
            </a:r>
          </a:p>
          <a:p>
            <a:pPr lvl="1"/>
            <a:r>
              <a:rPr lang="de-DE" dirty="0"/>
              <a:t>Idiome haben ein syntaktisches Muster</a:t>
            </a:r>
          </a:p>
          <a:p>
            <a:pPr lvl="2"/>
            <a:r>
              <a:rPr lang="de-DE" dirty="0"/>
              <a:t>Verb (aktiv oder passiv)</a:t>
            </a:r>
          </a:p>
          <a:p>
            <a:pPr lvl="2"/>
            <a:r>
              <a:rPr lang="de-DE" dirty="0"/>
              <a:t>Determinanten (der, die, das, ein usw.)</a:t>
            </a:r>
          </a:p>
          <a:p>
            <a:pPr lvl="2"/>
            <a:r>
              <a:rPr lang="de-DE" dirty="0"/>
              <a:t>Nomen (Plural oder Singular)</a:t>
            </a:r>
          </a:p>
          <a:p>
            <a:pPr lvl="1"/>
            <a:r>
              <a:rPr lang="de-DE" dirty="0"/>
              <a:t>Literale sind weniger syntaktisch eingeschränkt</a:t>
            </a:r>
          </a:p>
          <a:p>
            <a:pPr lvl="2"/>
            <a:r>
              <a:rPr lang="de-DE" dirty="0"/>
              <a:t>Haben größere Vielfalt der Muster</a:t>
            </a:r>
          </a:p>
        </p:txBody>
      </p:sp>
    </p:spTree>
    <p:extLst>
      <p:ext uri="{BB962C8B-B14F-4D97-AF65-F5344CB8AC3E}">
        <p14:creationId xmlns:p14="http://schemas.microsoft.com/office/powerpoint/2010/main" val="360590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13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906CC-F519-49A3-A857-CF323E01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Methoden – C Form 															4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36CF64-4D5D-4136-89C7-B73354614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Annahme dieser Methode:</a:t>
            </a:r>
          </a:p>
          <a:p>
            <a:pPr lvl="1"/>
            <a:r>
              <a:rPr lang="de-DE" dirty="0"/>
              <a:t>Informationen über kanonische Form gut geeignet für Klassifizierung</a:t>
            </a:r>
          </a:p>
          <a:p>
            <a:r>
              <a:rPr lang="de-DE" dirty="0"/>
              <a:t>Kanonische Form wird automatisch bestimmt</a:t>
            </a:r>
          </a:p>
          <a:p>
            <a:pPr lvl="1"/>
            <a:r>
              <a:rPr lang="de-DE" dirty="0"/>
              <a:t>Tritt ein Ausdruck in dieser Form auf, wird er als idiomatisch klassifiziert</a:t>
            </a:r>
          </a:p>
          <a:p>
            <a:pPr lvl="1"/>
            <a:r>
              <a:rPr lang="de-DE" dirty="0"/>
              <a:t>Jede andere Form wird literarisch klassifiziert</a:t>
            </a:r>
          </a:p>
        </p:txBody>
      </p:sp>
    </p:spTree>
    <p:extLst>
      <p:ext uri="{BB962C8B-B14F-4D97-AF65-F5344CB8AC3E}">
        <p14:creationId xmlns:p14="http://schemas.microsoft.com/office/powerpoint/2010/main" val="281851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C5D4B4-C68A-404D-B35C-0F23A576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Methoden – Diff 																	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F69291-C8DB-47AB-9721-743859F6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Annahme dieser Methoden:</a:t>
            </a:r>
          </a:p>
          <a:p>
            <a:pPr lvl="1"/>
            <a:r>
              <a:rPr lang="de-DE" dirty="0"/>
              <a:t>Idiomatische und literarische Ausdrücke haben unterschiedlichen Kontext</a:t>
            </a:r>
          </a:p>
          <a:p>
            <a:pPr lvl="1"/>
            <a:r>
              <a:rPr lang="de-DE" dirty="0"/>
              <a:t>Beispiel: </a:t>
            </a:r>
            <a:r>
              <a:rPr lang="de-DE" dirty="0">
                <a:solidFill>
                  <a:schemeClr val="accent2"/>
                </a:solidFill>
              </a:rPr>
              <a:t>Ins Gras beißen</a:t>
            </a:r>
          </a:p>
          <a:p>
            <a:pPr lvl="2"/>
            <a:r>
              <a:rPr lang="de-DE" dirty="0"/>
              <a:t>Idiomatisch: </a:t>
            </a:r>
            <a:r>
              <a:rPr lang="de-DE" dirty="0">
                <a:solidFill>
                  <a:schemeClr val="accent2"/>
                </a:solidFill>
              </a:rPr>
              <a:t>Tod</a:t>
            </a:r>
            <a:r>
              <a:rPr lang="de-DE" dirty="0"/>
              <a:t>, </a:t>
            </a:r>
            <a:r>
              <a:rPr lang="de-DE" dirty="0">
                <a:solidFill>
                  <a:schemeClr val="accent2"/>
                </a:solidFill>
              </a:rPr>
              <a:t>Unfall</a:t>
            </a:r>
            <a:r>
              <a:rPr lang="de-DE" dirty="0"/>
              <a:t>, </a:t>
            </a:r>
            <a:r>
              <a:rPr lang="de-DE" dirty="0">
                <a:solidFill>
                  <a:schemeClr val="accent2"/>
                </a:solidFill>
              </a:rPr>
              <a:t>Sterben</a:t>
            </a:r>
            <a:r>
              <a:rPr lang="de-DE" dirty="0"/>
              <a:t>, </a:t>
            </a:r>
            <a:r>
              <a:rPr lang="de-DE" dirty="0">
                <a:solidFill>
                  <a:schemeClr val="accent2"/>
                </a:solidFill>
              </a:rPr>
              <a:t>Trauer</a:t>
            </a:r>
            <a:r>
              <a:rPr lang="de-DE" dirty="0"/>
              <a:t> usw.</a:t>
            </a:r>
          </a:p>
          <a:p>
            <a:pPr lvl="2"/>
            <a:r>
              <a:rPr lang="de-DE" dirty="0"/>
              <a:t>Literarisch: </a:t>
            </a:r>
            <a:r>
              <a:rPr lang="de-DE" dirty="0">
                <a:solidFill>
                  <a:schemeClr val="accent2"/>
                </a:solidFill>
              </a:rPr>
              <a:t>Pferde</a:t>
            </a:r>
            <a:r>
              <a:rPr lang="de-DE" dirty="0"/>
              <a:t>, </a:t>
            </a:r>
            <a:r>
              <a:rPr lang="de-DE" dirty="0">
                <a:solidFill>
                  <a:schemeClr val="accent2"/>
                </a:solidFill>
              </a:rPr>
              <a:t>Wiese</a:t>
            </a:r>
            <a:r>
              <a:rPr lang="de-DE" dirty="0"/>
              <a:t>, </a:t>
            </a:r>
            <a:r>
              <a:rPr lang="de-DE" dirty="0">
                <a:solidFill>
                  <a:schemeClr val="accent2"/>
                </a:solidFill>
              </a:rPr>
              <a:t>Gras</a:t>
            </a:r>
            <a:r>
              <a:rPr lang="de-DE" dirty="0"/>
              <a:t> usw.</a:t>
            </a:r>
          </a:p>
        </p:txBody>
      </p:sp>
    </p:spTree>
    <p:extLst>
      <p:ext uri="{BB962C8B-B14F-4D97-AF65-F5344CB8AC3E}">
        <p14:creationId xmlns:p14="http://schemas.microsoft.com/office/powerpoint/2010/main" val="70345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CF777-A2B7-43E1-8FA3-4F639BD18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Methoden – Diff 																	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B08655-2667-4508-A7E8-6953BE4A6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Schätzen die Bedeutungen von Verwendungen eines Ausdrucks e </a:t>
            </a:r>
          </a:p>
          <a:p>
            <a:pPr lvl="1"/>
            <a:r>
              <a:rPr lang="de-DE" dirty="0"/>
              <a:t>Als Wortfrequnzvektor </a:t>
            </a:r>
            <a:r>
              <a:rPr lang="de-DE" dirty="0" err="1"/>
              <a:t>v</a:t>
            </a:r>
            <a:r>
              <a:rPr lang="de-DE" baseline="-25000" dirty="0" err="1"/>
              <a:t>e</a:t>
            </a:r>
            <a:endParaRPr lang="de-DE" dirty="0"/>
          </a:p>
          <a:p>
            <a:pPr lvl="1"/>
            <a:r>
              <a:rPr lang="de-DE" dirty="0"/>
              <a:t>Dimension i von </a:t>
            </a:r>
            <a:r>
              <a:rPr lang="de-DE" dirty="0" err="1"/>
              <a:t>v</a:t>
            </a:r>
            <a:r>
              <a:rPr lang="de-DE" baseline="-25000" dirty="0" err="1"/>
              <a:t>e</a:t>
            </a:r>
            <a:r>
              <a:rPr lang="de-DE" dirty="0"/>
              <a:t> ist die Frequenz von e zusammen mit dem Wort i</a:t>
            </a:r>
          </a:p>
          <a:p>
            <a:r>
              <a:rPr lang="de-DE" dirty="0"/>
              <a:t>Schätzen Bedeutung eines einzelnen Tokens t</a:t>
            </a:r>
          </a:p>
          <a:p>
            <a:pPr lvl="1"/>
            <a:r>
              <a:rPr lang="de-DE" dirty="0"/>
              <a:t>Als Vektor </a:t>
            </a:r>
            <a:r>
              <a:rPr lang="de-DE" dirty="0" err="1"/>
              <a:t>v</a:t>
            </a:r>
            <a:r>
              <a:rPr lang="de-DE" baseline="-25000" dirty="0" err="1"/>
              <a:t>t</a:t>
            </a:r>
            <a:endParaRPr lang="de-DE" dirty="0"/>
          </a:p>
          <a:p>
            <a:r>
              <a:rPr lang="de-DE" dirty="0"/>
              <a:t>Um festzustellen, ob eine Instanz idiomatisch oder literal</a:t>
            </a:r>
          </a:p>
          <a:p>
            <a:pPr lvl="1"/>
            <a:r>
              <a:rPr lang="de-DE" dirty="0"/>
              <a:t>Vergleichen Vektor von </a:t>
            </a:r>
            <a:r>
              <a:rPr lang="de-DE" dirty="0" err="1"/>
              <a:t>v</a:t>
            </a:r>
            <a:r>
              <a:rPr lang="de-DE" baseline="-25000" dirty="0" err="1"/>
              <a:t>t</a:t>
            </a:r>
            <a:r>
              <a:rPr lang="de-DE" dirty="0"/>
              <a:t> mit </a:t>
            </a:r>
            <a:r>
              <a:rPr lang="de-DE" dirty="0" err="1"/>
              <a:t>v</a:t>
            </a:r>
            <a:r>
              <a:rPr lang="de-DE" baseline="-25000" dirty="0" err="1"/>
              <a:t>e</a:t>
            </a:r>
            <a:r>
              <a:rPr lang="de-DE" dirty="0"/>
              <a:t> welches ein Literal oder Idiom ist</a:t>
            </a:r>
          </a:p>
          <a:p>
            <a:pPr lvl="1"/>
            <a:r>
              <a:rPr lang="de-DE" dirty="0"/>
              <a:t>Benutze dafür die Kosinus-Ähnlichkeit</a:t>
            </a:r>
          </a:p>
        </p:txBody>
      </p:sp>
    </p:spTree>
    <p:extLst>
      <p:ext uri="{BB962C8B-B14F-4D97-AF65-F5344CB8AC3E}">
        <p14:creationId xmlns:p14="http://schemas.microsoft.com/office/powerpoint/2010/main" val="1089052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88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FBC4A-A08A-48A1-94FE-3240B77B0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Methoden – Diff 																	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16A3E2-12D0-4B87-987E-3EEA0DB58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überwachten Ansätzen werden manuell erstellte Trainingsdaten benutzt</a:t>
            </a:r>
          </a:p>
          <a:p>
            <a:pPr lvl="1"/>
            <a:r>
              <a:rPr lang="de-DE" dirty="0"/>
              <a:t>Manuelle Erstellung von Vektoren mit literaler und idiomatischer Bedeutung</a:t>
            </a:r>
          </a:p>
          <a:p>
            <a:pPr lvl="1"/>
            <a:endParaRPr lang="de-DE" dirty="0"/>
          </a:p>
          <a:p>
            <a:r>
              <a:rPr lang="de-DE" dirty="0"/>
              <a:t>Ansatz hier: </a:t>
            </a:r>
          </a:p>
          <a:p>
            <a:pPr lvl="1"/>
            <a:r>
              <a:rPr lang="de-DE" dirty="0"/>
              <a:t>Unbeaufsichtigte Methoden zur automatischen Erstellung dieser Vektoren</a:t>
            </a:r>
          </a:p>
        </p:txBody>
      </p:sp>
    </p:spTree>
    <p:extLst>
      <p:ext uri="{BB962C8B-B14F-4D97-AF65-F5344CB8AC3E}">
        <p14:creationId xmlns:p14="http://schemas.microsoft.com/office/powerpoint/2010/main" val="137566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3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8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e">
  <a:themeElements>
    <a:clrScheme name="Dividend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Breitbild</PresentationFormat>
  <Paragraphs>144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2" baseType="lpstr">
      <vt:lpstr>Gill Sans MT</vt:lpstr>
      <vt:lpstr>Wingdings 2</vt:lpstr>
      <vt:lpstr>Dividende</vt:lpstr>
      <vt:lpstr>Automatische Erkennung von Mehrdeutigen Ausdrücken</vt:lpstr>
      <vt:lpstr>Gliederung</vt:lpstr>
      <vt:lpstr>Paul Cook                   1</vt:lpstr>
      <vt:lpstr>Motivation                   2</vt:lpstr>
      <vt:lpstr>Bedingungen und Annahmen           3</vt:lpstr>
      <vt:lpstr>Methoden – C Form                4</vt:lpstr>
      <vt:lpstr>Methoden – Diff                  5</vt:lpstr>
      <vt:lpstr>Methoden – Diff                  5</vt:lpstr>
      <vt:lpstr>Methoden – Diff                  5</vt:lpstr>
      <vt:lpstr>Erste Diff-Methode                6</vt:lpstr>
      <vt:lpstr>Zweite Diff-Methode               7</vt:lpstr>
      <vt:lpstr>Experimente                   8</vt:lpstr>
      <vt:lpstr>Experimente                   9</vt:lpstr>
      <vt:lpstr>Experimente                     10</vt:lpstr>
      <vt:lpstr>Experimente                     11</vt:lpstr>
      <vt:lpstr>Evaluation   12</vt:lpstr>
      <vt:lpstr>Evaluation   13</vt:lpstr>
      <vt:lpstr>Evaluation   14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Automatische Erkennung von Mehrdeutigen Ausdrücken</dc:title>
  <dc:creator>Alexey Ivanov</dc:creator>
  <cp:lastModifiedBy>Alexey Ivanov</cp:lastModifiedBy>
  <cp:revision>1</cp:revision>
  <dcterms:created xsi:type="dcterms:W3CDTF">2019-12-03T14:39:29Z</dcterms:created>
  <dcterms:modified xsi:type="dcterms:W3CDTF">2019-12-03T14:42:08Z</dcterms:modified>
</cp:coreProperties>
</file>